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Lst>
  <p:notesMasterIdLst>
    <p:notesMasterId r:id="rId10"/>
  </p:notesMasterIdLst>
  <p:handoutMasterIdLst>
    <p:handoutMasterId r:id="rId11"/>
  </p:handoutMasterIdLst>
  <p:sldIdLst>
    <p:sldId id="361" r:id="rId4"/>
    <p:sldId id="362" r:id="rId5"/>
    <p:sldId id="363" r:id="rId6"/>
    <p:sldId id="369" r:id="rId7"/>
    <p:sldId id="368" r:id="rId8"/>
    <p:sldId id="371" r:id="rId9"/>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E7E7E8"/>
    <a:srgbClr val="E6E5D8"/>
    <a:srgbClr val="58585A"/>
    <a:srgbClr val="000000"/>
    <a:srgbClr val="005DAA"/>
    <a:srgbClr val="FF7600"/>
    <a:srgbClr val="D91B5C"/>
    <a:srgbClr val="87217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2064" y="-918"/>
      </p:cViewPr>
      <p:guideLst>
        <p:guide orient="horz" pos="162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ヒラギノ角ゴ Pro W3" pitchFamily="123" charset="-128"/>
              </a:defRPr>
            </a:lvl1pPr>
          </a:lstStyle>
          <a:p>
            <a:pPr>
              <a:defRPr/>
            </a:pPr>
            <a:fld id="{5A853DC3-5DF8-4A12-A6E6-A973701B2F5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3077" name="Rectangle 5">
            <a:extLst>
              <a:ext uri="{FF2B5EF4-FFF2-40B4-BE49-F238E27FC236}"/>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ヒラギノ角ゴ Pro W3" pitchFamily="123" charset="-128"/>
              </a:defRPr>
            </a:lvl1pPr>
          </a:lstStyle>
          <a:p>
            <a:pPr>
              <a:defRPr/>
            </a:pPr>
            <a:fld id="{EF85A049-8B4A-4754-AB41-8B0DB72871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MS PGothic" panose="020B0600070205080204" pitchFamily="34"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2B50B01-6178-4007-B3A1-CD56115D1ECF}" type="slidenum">
              <a:rPr lang="en-US" altLang="en-US" smtClean="0"/>
              <a:pPr/>
              <a:t>1</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tLang="en-US" smtClean="0">
              <a:latin typeface="Arial" pitchFamily="34" charset="0"/>
              <a:cs typeface="ヒラギノ角ゴ Pro W3"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p:cNvSpPr>
          <p:nvPr>
            <p:ph type="body" idx="1"/>
          </p:nvPr>
        </p:nvSpPr>
        <p:spPr>
          <a:noFill/>
          <a:ln/>
        </p:spPr>
        <p:txBody>
          <a:bodyPr/>
          <a:lstStyle/>
          <a:p>
            <a:endParaRPr lang="en-US" altLang="en-US" smtClean="0">
              <a:latin typeface="Arial" pitchFamily="34" charset="0"/>
              <a:cs typeface="ヒラギノ角ゴ Pro W3" pitchFamily="123" charset="-128"/>
            </a:endParaRPr>
          </a:p>
        </p:txBody>
      </p:sp>
      <p:sp>
        <p:nvSpPr>
          <p:cNvPr id="27652" name="Slide Number Placeholder 3"/>
          <p:cNvSpPr>
            <a:spLocks noGrp="1"/>
          </p:cNvSpPr>
          <p:nvPr>
            <p:ph type="sldNum" sz="quarter" idx="5"/>
          </p:nvPr>
        </p:nvSpPr>
        <p:spPr>
          <a:noFill/>
        </p:spPr>
        <p:txBody>
          <a:bodyPr/>
          <a:lstStyle/>
          <a:p>
            <a:fld id="{FCE3DBAB-6E58-421B-A604-E5F6B55BFE38}"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p:cNvSpPr>
          <p:nvPr>
            <p:ph type="body" idx="1"/>
          </p:nvPr>
        </p:nvSpPr>
        <p:spPr>
          <a:noFill/>
          <a:ln/>
        </p:spPr>
        <p:txBody>
          <a:bodyPr/>
          <a:lstStyle/>
          <a:p>
            <a:endParaRPr lang="en-US" altLang="en-US" smtClean="0">
              <a:latin typeface="Arial" pitchFamily="34" charset="0"/>
              <a:cs typeface="ヒラギノ角ゴ Pro W3" pitchFamily="123" charset="-128"/>
            </a:endParaRPr>
          </a:p>
        </p:txBody>
      </p:sp>
      <p:sp>
        <p:nvSpPr>
          <p:cNvPr id="28676" name="Slide Number Placeholder 3"/>
          <p:cNvSpPr>
            <a:spLocks noGrp="1"/>
          </p:cNvSpPr>
          <p:nvPr>
            <p:ph type="sldNum" sz="quarter" idx="5"/>
          </p:nvPr>
        </p:nvSpPr>
        <p:spPr>
          <a:noFill/>
        </p:spPr>
        <p:txBody>
          <a:bodyPr/>
          <a:lstStyle/>
          <a:p>
            <a:fld id="{0CC0DCED-22D1-40B8-B655-EFFC31D18DD3}"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ln/>
        </p:spPr>
      </p:sp>
      <p:sp>
        <p:nvSpPr>
          <p:cNvPr id="28675" name="Notes Placeholder 2"/>
          <p:cNvSpPr>
            <a:spLocks noGrp="1"/>
          </p:cNvSpPr>
          <p:nvPr>
            <p:ph type="body" idx="1"/>
          </p:nvPr>
        </p:nvSpPr>
        <p:spPr>
          <a:noFill/>
          <a:ln/>
        </p:spPr>
        <p:txBody>
          <a:bodyPr/>
          <a:lstStyle/>
          <a:p>
            <a:endParaRPr lang="en-US" altLang="en-US" smtClean="0">
              <a:latin typeface="Arial" pitchFamily="34" charset="0"/>
              <a:cs typeface="ヒラギノ角ゴ Pro W3" pitchFamily="123" charset="-128"/>
            </a:endParaRPr>
          </a:p>
        </p:txBody>
      </p:sp>
      <p:sp>
        <p:nvSpPr>
          <p:cNvPr id="28676" name="Slide Number Placeholder 3"/>
          <p:cNvSpPr>
            <a:spLocks noGrp="1"/>
          </p:cNvSpPr>
          <p:nvPr>
            <p:ph type="sldNum" sz="quarter" idx="5"/>
          </p:nvPr>
        </p:nvSpPr>
        <p:spPr>
          <a:noFill/>
        </p:spPr>
        <p:txBody>
          <a:bodyPr/>
          <a:lstStyle/>
          <a:p>
            <a:fld id="{0CC0DCED-22D1-40B8-B655-EFFC31D18DD3}"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p:cNvSpPr>
          <p:nvPr>
            <p:ph type="body" idx="1"/>
          </p:nvPr>
        </p:nvSpPr>
        <p:spPr>
          <a:noFill/>
          <a:ln/>
        </p:spPr>
        <p:txBody>
          <a:bodyPr/>
          <a:lstStyle/>
          <a:p>
            <a:endParaRPr lang="en-US" altLang="en-US" smtClean="0">
              <a:latin typeface="Arial" pitchFamily="34" charset="0"/>
              <a:cs typeface="ヒラギノ角ゴ Pro W3" pitchFamily="123" charset="-128"/>
            </a:endParaRPr>
          </a:p>
        </p:txBody>
      </p:sp>
      <p:sp>
        <p:nvSpPr>
          <p:cNvPr id="29700" name="Slide Number Placeholder 3"/>
          <p:cNvSpPr>
            <a:spLocks noGrp="1"/>
          </p:cNvSpPr>
          <p:nvPr>
            <p:ph type="sldNum" sz="quarter" idx="5"/>
          </p:nvPr>
        </p:nvSpPr>
        <p:spPr>
          <a:noFill/>
        </p:spPr>
        <p:txBody>
          <a:bodyPr/>
          <a:lstStyle/>
          <a:p>
            <a:fld id="{60AC2D9B-5B8E-432D-A32F-3DB0A9C9C285}"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p:cNvSpPr>
          <p:nvPr>
            <p:ph type="body" idx="1"/>
          </p:nvPr>
        </p:nvSpPr>
        <p:spPr>
          <a:noFill/>
          <a:ln/>
        </p:spPr>
        <p:txBody>
          <a:bodyPr/>
          <a:lstStyle/>
          <a:p>
            <a:endParaRPr lang="en-US" altLang="en-US" smtClean="0">
              <a:latin typeface="Arial" pitchFamily="34" charset="0"/>
              <a:cs typeface="ヒラギノ角ゴ Pro W3" pitchFamily="123" charset="-128"/>
            </a:endParaRPr>
          </a:p>
        </p:txBody>
      </p:sp>
      <p:sp>
        <p:nvSpPr>
          <p:cNvPr id="29700" name="Slide Number Placeholder 3"/>
          <p:cNvSpPr>
            <a:spLocks noGrp="1"/>
          </p:cNvSpPr>
          <p:nvPr>
            <p:ph type="sldNum" sz="quarter" idx="5"/>
          </p:nvPr>
        </p:nvSpPr>
        <p:spPr>
          <a:noFill/>
        </p:spPr>
        <p:txBody>
          <a:bodyPr/>
          <a:lstStyle/>
          <a:p>
            <a:fld id="{60AC2D9B-5B8E-432D-A32F-3DB0A9C9C285}" type="slidenum">
              <a:rPr lang="en-US" altLang="en-US" smtClean="0"/>
              <a:pPr/>
              <a:t>6</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AEEF"/>
          </a:solidFill>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extLst>
          </p:cNvPr>
          <p:cNvSpPr>
            <a:spLocks noChangeArrowheads="1"/>
          </p:cNvSpPr>
          <p:nvPr/>
        </p:nvSpPr>
        <p:spPr bwMode="auto">
          <a:xfrm>
            <a:off x="-76200" y="342900"/>
            <a:ext cx="9296400" cy="400050"/>
          </a:xfrm>
          <a:prstGeom prst="rect">
            <a:avLst/>
          </a:prstGeom>
          <a:solidFill>
            <a:srgbClr val="009999"/>
          </a:solidFill>
          <a:ln>
            <a:noFill/>
          </a:ln>
          <a:effectLst>
            <a:outerShdw dist="61087" dir="5400000" rotWithShape="0">
              <a:srgbClr val="808080">
                <a:alpha val="25000"/>
              </a:srgbClr>
            </a:outerShdw>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extLst>
          </p:cNvPr>
          <p:cNvSpPr>
            <a:spLocks noChangeArrowheads="1"/>
          </p:cNvSpPr>
          <p:nvPr/>
        </p:nvSpPr>
        <p:spPr bwMode="auto">
          <a:xfrm>
            <a:off x="-76200" y="342900"/>
            <a:ext cx="9296400" cy="400050"/>
          </a:xfrm>
          <a:prstGeom prst="rect">
            <a:avLst/>
          </a:prstGeom>
          <a:solidFill>
            <a:srgbClr val="FF7600"/>
          </a:solidFill>
          <a:ln>
            <a:noFill/>
          </a:ln>
          <a:effectLst>
            <a:outerShdw dist="61087" dir="5400000" rotWithShape="0">
              <a:srgbClr val="808080">
                <a:alpha val="25000"/>
              </a:srgbClr>
            </a:outerShdw>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171450"/>
            <a:ext cx="8763000" cy="400050"/>
          </a:xfrm>
          <a:prstGeom prst="rect">
            <a:avLst/>
          </a:prstGeom>
        </p:spPr>
        <p:txBody>
          <a:bodyPr lIns="0" tIns="0" rIns="0" bIns="0" anchor="ctr" anchorCtr="0"/>
          <a:lstStyle>
            <a:lvl1pPr algn="l">
              <a:defRPr sz="3200">
                <a:solidFill>
                  <a:schemeClr val="bg1">
                    <a:lumMod val="85000"/>
                  </a:schemeClr>
                </a:solidFill>
                <a:latin typeface="Arial Narrow"/>
                <a:cs typeface="Arial Narrow"/>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04789"/>
            <a:ext cx="5111750" cy="4389835"/>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3" y="1076327"/>
            <a:ext cx="3008313" cy="351829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extLst>
          </p:cNvPr>
          <p:cNvSpPr/>
          <p:nvPr/>
        </p:nvSpPr>
        <p:spPr>
          <a:xfrm>
            <a:off x="-152400" y="2000250"/>
            <a:ext cx="9525000" cy="1200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extLst>
          </p:cNvPr>
          <p:cNvSpPr>
            <a:spLocks noChangeArrowheads="1"/>
          </p:cNvSpPr>
          <p:nvPr/>
        </p:nvSpPr>
        <p:spPr bwMode="auto">
          <a:xfrm>
            <a:off x="-152400" y="2000250"/>
            <a:ext cx="9525000" cy="1200150"/>
          </a:xfrm>
          <a:prstGeom prst="rect">
            <a:avLst/>
          </a:prstGeom>
          <a:solidFill>
            <a:srgbClr val="005DAA"/>
          </a:solidFill>
          <a:ln>
            <a:noFill/>
          </a:ln>
          <a:effectLst>
            <a:outerShdw dist="61087" dir="5400000" rotWithShape="0">
              <a:srgbClr val="808080">
                <a:alpha val="45998"/>
              </a:srgbClr>
            </a:outerShdw>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extLst>
          </p:cNvPr>
          <p:cNvSpPr>
            <a:spLocks noChangeArrowheads="1"/>
          </p:cNvSpPr>
          <p:nvPr/>
        </p:nvSpPr>
        <p:spPr bwMode="auto">
          <a:xfrm>
            <a:off x="-152400" y="2000250"/>
            <a:ext cx="9525000" cy="1200150"/>
          </a:xfrm>
          <a:prstGeom prst="rect">
            <a:avLst/>
          </a:prstGeom>
          <a:solidFill>
            <a:schemeClr val="tx2"/>
          </a:solidFill>
          <a:ln>
            <a:noFill/>
          </a:ln>
          <a:effectLst>
            <a:outerShdw dist="61087" dir="5400000" rotWithShape="0">
              <a:srgbClr val="808080">
                <a:alpha val="45998"/>
              </a:srgbClr>
            </a:outerShdw>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extLst>
          </p:cNvPr>
          <p:cNvSpPr>
            <a:spLocks noChangeArrowheads="1"/>
          </p:cNvSpPr>
          <p:nvPr/>
        </p:nvSpPr>
        <p:spPr bwMode="auto">
          <a:xfrm>
            <a:off x="-152400" y="2000250"/>
            <a:ext cx="9525000" cy="1200150"/>
          </a:xfrm>
          <a:prstGeom prst="rect">
            <a:avLst/>
          </a:prstGeom>
          <a:solidFill>
            <a:srgbClr val="009999"/>
          </a:solidFill>
          <a:ln>
            <a:noFill/>
          </a:ln>
          <a:effectLst>
            <a:outerShdw dist="61087" dir="5400000" rotWithShape="0">
              <a:srgbClr val="808080">
                <a:alpha val="45998"/>
              </a:srgbClr>
            </a:outerShdw>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extLst>
          </p:cNvPr>
          <p:cNvSpPr>
            <a:spLocks noChangeArrowheads="1"/>
          </p:cNvSpPr>
          <p:nvPr/>
        </p:nvSpPr>
        <p:spPr bwMode="auto">
          <a:xfrm>
            <a:off x="-152400" y="2000250"/>
            <a:ext cx="9525000" cy="1200150"/>
          </a:xfrm>
          <a:prstGeom prst="rect">
            <a:avLst/>
          </a:prstGeom>
          <a:solidFill>
            <a:srgbClr val="FF7600"/>
          </a:solidFill>
          <a:ln>
            <a:noFill/>
          </a:ln>
          <a:effectLst>
            <a:outerShdw dist="61087" dir="5400000" rotWithShape="0">
              <a:srgbClr val="808080">
                <a:alpha val="45998"/>
              </a:srgbClr>
            </a:outerShdw>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000250"/>
            <a:ext cx="8839200" cy="1200150"/>
          </a:xfrm>
          <a:prstGeom prst="rect">
            <a:avLst/>
          </a:prstGeom>
        </p:spPr>
        <p:txBody>
          <a:bodyPr lIns="0" tIns="0" rIns="0" bIns="0" anchor="ctr" anchorCtr="0"/>
          <a:lstStyle>
            <a:lvl1pPr>
              <a:defRPr sz="4000">
                <a:solidFill>
                  <a:schemeClr val="bg1"/>
                </a:solidFill>
                <a:latin typeface="Arial Narrow"/>
                <a:cs typeface="Arial Narrow"/>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2571750"/>
            <a:ext cx="9296400" cy="74295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3458808"/>
            <a:ext cx="6400800" cy="713142"/>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extLst>
          </p:cNvPr>
          <p:cNvSpPr/>
          <p:nvPr/>
        </p:nvSpPr>
        <p:spPr>
          <a:xfrm>
            <a:off x="-76200" y="342900"/>
            <a:ext cx="9296400" cy="400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extLst>
          </p:cNvPr>
          <p:cNvSpPr>
            <a:spLocks noChangeArrowheads="1"/>
          </p:cNvSpPr>
          <p:nvPr/>
        </p:nvSpPr>
        <p:spPr bwMode="auto">
          <a:xfrm>
            <a:off x="-76200" y="342900"/>
            <a:ext cx="9296400" cy="400050"/>
          </a:xfrm>
          <a:prstGeom prst="rect">
            <a:avLst/>
          </a:prstGeom>
          <a:solidFill>
            <a:srgbClr val="005DAA"/>
          </a:solidFill>
          <a:ln>
            <a:noFill/>
          </a:ln>
          <a:effectLst>
            <a:outerShdw dist="61087" dir="5400000" rotWithShape="0">
              <a:srgbClr val="808080">
                <a:alpha val="25000"/>
              </a:srgbClr>
            </a:outerShdw>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0" y="0"/>
            <a:ext cx="9144000" cy="51435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a:extLst>
              <a:ext uri="{FF2B5EF4-FFF2-40B4-BE49-F238E27FC236}"/>
            </a:extLst>
          </p:cNvPr>
          <p:cNvSpPr>
            <a:spLocks noChangeArrowheads="1"/>
          </p:cNvSpPr>
          <p:nvPr/>
        </p:nvSpPr>
        <p:spPr bwMode="auto">
          <a:xfrm>
            <a:off x="-76200" y="342900"/>
            <a:ext cx="9296400" cy="400050"/>
          </a:xfrm>
          <a:prstGeom prst="rect">
            <a:avLst/>
          </a:prstGeom>
          <a:solidFill>
            <a:schemeClr val="tx2"/>
          </a:solidFill>
          <a:ln>
            <a:noFill/>
          </a:ln>
          <a:effectLst>
            <a:outerShdw dist="61087" dir="5400000" rotWithShape="0">
              <a:srgbClr val="808080">
                <a:alpha val="25000"/>
              </a:srgbClr>
            </a:outerShdw>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
        <p:nvSpPr>
          <p:cNvPr id="2" name="Title 1"/>
          <p:cNvSpPr>
            <a:spLocks noGrp="1"/>
          </p:cNvSpPr>
          <p:nvPr>
            <p:ph type="title"/>
          </p:nvPr>
        </p:nvSpPr>
        <p:spPr>
          <a:xfrm>
            <a:off x="381000" y="342900"/>
            <a:ext cx="8763000" cy="40005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914401"/>
            <a:ext cx="8229600" cy="3394472"/>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2.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6E5D8"/>
        </a:solidFill>
        <a:effectLst/>
      </p:bgPr>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8"/>
          <a:srcRect/>
          <a:stretch>
            <a:fillRect/>
          </a:stretch>
        </p:blipFill>
        <p:spPr bwMode="auto">
          <a:xfrm>
            <a:off x="6705600" y="209550"/>
            <a:ext cx="2133600" cy="2133600"/>
          </a:xfrm>
          <a:prstGeom prst="rect">
            <a:avLst/>
          </a:prstGeom>
          <a:noFill/>
          <a:ln w="9525">
            <a:noFill/>
            <a:miter lim="800000"/>
            <a:headEnd/>
            <a:tailEnd/>
          </a:ln>
        </p:spPr>
      </p:pic>
      <p:pic>
        <p:nvPicPr>
          <p:cNvPr id="1027" name="Picture 4"/>
          <p:cNvPicPr>
            <a:picLocks noChangeAspect="1"/>
          </p:cNvPicPr>
          <p:nvPr userDrawn="1"/>
        </p:nvPicPr>
        <p:blipFill>
          <a:blip r:embed="rId9"/>
          <a:srcRect/>
          <a:stretch>
            <a:fillRect/>
          </a:stretch>
        </p:blipFill>
        <p:spPr bwMode="auto">
          <a:xfrm>
            <a:off x="457200" y="4476750"/>
            <a:ext cx="12160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7086600" y="4857750"/>
            <a:ext cx="1600200" cy="138113"/>
          </a:xfrm>
          <a:prstGeom prst="rect">
            <a:avLst/>
          </a:prstGeom>
          <a:noFill/>
          <a:ln w="9525">
            <a:noFill/>
            <a:miter lim="800000"/>
            <a:headEnd/>
            <a:tailEnd/>
          </a:ln>
        </p:spPr>
        <p:txBody>
          <a:bodyPr lIns="0" tIns="0" rIns="0" bIns="0">
            <a:spAutoFit/>
          </a:bodyPr>
          <a:lstStyle/>
          <a:p>
            <a:pPr algn="r"/>
            <a:fld id="{CA85A30A-A806-45BE-99AE-CAA986E3FA8E}" type="slidenum">
              <a:rPr lang="en-US" altLang="en-US" sz="900">
                <a:solidFill>
                  <a:srgbClr val="58585A"/>
                </a:solidFill>
                <a:latin typeface="Arial Narrow" pitchFamily="34" charset="0"/>
              </a:rPr>
              <a:pPr algn="r"/>
              <a:t>‹#›</a:t>
            </a:fld>
            <a:r>
              <a:rPr lang="en-US" altLang="en-US" sz="900">
                <a:solidFill>
                  <a:srgbClr val="58585A"/>
                </a:solidFill>
                <a:latin typeface="Arial Narrow" pitchFamily="34" charset="0"/>
              </a:rPr>
              <a:t>  </a:t>
            </a:r>
          </a:p>
        </p:txBody>
      </p:sp>
      <p:pic>
        <p:nvPicPr>
          <p:cNvPr id="2051" name="Picture 3"/>
          <p:cNvPicPr>
            <a:picLocks noChangeAspect="1"/>
          </p:cNvPicPr>
          <p:nvPr userDrawn="1"/>
        </p:nvPicPr>
        <p:blipFill>
          <a:blip r:embed="rId17"/>
          <a:srcRect/>
          <a:stretch>
            <a:fillRect/>
          </a:stretch>
        </p:blipFill>
        <p:spPr bwMode="auto">
          <a:xfrm>
            <a:off x="457200" y="4476750"/>
            <a:ext cx="12160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 id="2147484590" r:id="rId14"/>
    <p:sldLayoutId id="2147484591"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7086600" y="4857750"/>
            <a:ext cx="1600200" cy="138113"/>
          </a:xfrm>
          <a:prstGeom prst="rect">
            <a:avLst/>
          </a:prstGeom>
          <a:noFill/>
          <a:ln w="9525">
            <a:noFill/>
            <a:miter lim="800000"/>
            <a:headEnd/>
            <a:tailEnd/>
          </a:ln>
        </p:spPr>
        <p:txBody>
          <a:bodyPr lIns="0" tIns="0" rIns="0" bIns="0">
            <a:spAutoFit/>
          </a:bodyPr>
          <a:lstStyle/>
          <a:p>
            <a:pPr algn="r"/>
            <a:fld id="{4AD2CFEB-A070-4EEC-B9A6-85EBF062D6AF}" type="slidenum">
              <a:rPr lang="en-US" altLang="en-US" sz="900">
                <a:solidFill>
                  <a:srgbClr val="58585A"/>
                </a:solidFill>
                <a:latin typeface="Arial Narrow" pitchFamily="34" charset="0"/>
              </a:rPr>
              <a:pPr algn="r"/>
              <a:t>‹#›</a:t>
            </a:fld>
            <a:r>
              <a:rPr lang="en-US" altLang="en-US" sz="900">
                <a:solidFill>
                  <a:srgbClr val="58585A"/>
                </a:solidFill>
                <a:latin typeface="Arial Narrow" pitchFamily="34" charset="0"/>
              </a:rPr>
              <a:t>  </a:t>
            </a:r>
          </a:p>
        </p:txBody>
      </p:sp>
      <p:pic>
        <p:nvPicPr>
          <p:cNvPr id="3075" name="Picture 4"/>
          <p:cNvPicPr>
            <a:picLocks noChangeAspect="1"/>
          </p:cNvPicPr>
          <p:nvPr userDrawn="1"/>
        </p:nvPicPr>
        <p:blipFill>
          <a:blip r:embed="rId8"/>
          <a:srcRect/>
          <a:stretch>
            <a:fillRect/>
          </a:stretch>
        </p:blipFill>
        <p:spPr bwMode="auto">
          <a:xfrm>
            <a:off x="457200" y="4476750"/>
            <a:ext cx="1216025"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4" name="Rectangle 3">
            <a:extLst>
              <a:ext uri="{FF2B5EF4-FFF2-40B4-BE49-F238E27FC236}"/>
            </a:extLst>
          </p:cNvPr>
          <p:cNvSpPr>
            <a:spLocks noChangeArrowheads="1"/>
          </p:cNvSpPr>
          <p:nvPr/>
        </p:nvSpPr>
        <p:spPr bwMode="auto">
          <a:xfrm>
            <a:off x="-381000" y="2571750"/>
            <a:ext cx="9677400" cy="668338"/>
          </a:xfrm>
          <a:prstGeom prst="rect">
            <a:avLst/>
          </a:prstGeom>
          <a:solidFill>
            <a:schemeClr val="accent1"/>
          </a:soli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sp>
        <p:nvSpPr>
          <p:cNvPr id="17411" name="Rectangle 10"/>
          <p:cNvSpPr txBox="1">
            <a:spLocks noChangeArrowheads="1"/>
          </p:cNvSpPr>
          <p:nvPr/>
        </p:nvSpPr>
        <p:spPr bwMode="auto">
          <a:xfrm>
            <a:off x="457200" y="3333750"/>
            <a:ext cx="6858000" cy="990600"/>
          </a:xfrm>
          <a:prstGeom prst="rect">
            <a:avLst/>
          </a:prstGeom>
          <a:noFill/>
          <a:ln w="9525">
            <a:noFill/>
            <a:miter lim="800000"/>
            <a:headEnd/>
            <a:tailEnd/>
          </a:ln>
        </p:spPr>
        <p:txBody>
          <a:bodyPr lIns="0" tIns="0" rIns="0" bIns="0"/>
          <a:lstStyle/>
          <a:p>
            <a:pPr defTabSz="457200" eaLnBrk="1" hangingPunct="1"/>
            <a:r>
              <a:rPr lang="en-US" altLang="en-US" sz="1800" dirty="0">
                <a:solidFill>
                  <a:srgbClr val="01B4E7"/>
                </a:solidFill>
                <a:latin typeface="Georgia" pitchFamily="18" charset="0"/>
              </a:rPr>
              <a:t>Subject- </a:t>
            </a:r>
            <a:r>
              <a:rPr lang="en-US" altLang="en-US" sz="1800" dirty="0" smtClean="0">
                <a:solidFill>
                  <a:srgbClr val="01B4E7"/>
                </a:solidFill>
                <a:latin typeface="Georgia" pitchFamily="18" charset="0"/>
              </a:rPr>
              <a:t>Learning from WASH Failures	</a:t>
            </a:r>
            <a:endParaRPr lang="en-US" altLang="en-US" sz="1800" dirty="0">
              <a:solidFill>
                <a:srgbClr val="01B4E7"/>
              </a:solidFill>
              <a:latin typeface="Georgia" pitchFamily="18" charset="0"/>
            </a:endParaRPr>
          </a:p>
          <a:p>
            <a:pPr defTabSz="457200" eaLnBrk="1" hangingPunct="1"/>
            <a:r>
              <a:rPr lang="en-US" altLang="en-US" sz="1800" dirty="0">
                <a:solidFill>
                  <a:srgbClr val="01B4E7"/>
                </a:solidFill>
                <a:latin typeface="Georgia" pitchFamily="18" charset="0"/>
              </a:rPr>
              <a:t>Presenter </a:t>
            </a:r>
            <a:r>
              <a:rPr lang="mr-IN" altLang="en-US" sz="1800" dirty="0" smtClean="0">
                <a:solidFill>
                  <a:srgbClr val="01B4E7"/>
                </a:solidFill>
                <a:latin typeface="Georgia" pitchFamily="18" charset="0"/>
                <a:ea typeface="Mangal"/>
              </a:rPr>
              <a:t>–</a:t>
            </a:r>
            <a:r>
              <a:rPr lang="en-GB" altLang="en-US" sz="1800" dirty="0" smtClean="0">
                <a:solidFill>
                  <a:srgbClr val="01B4E7"/>
                </a:solidFill>
                <a:latin typeface="Georgia" pitchFamily="18" charset="0"/>
                <a:ea typeface="Mangal"/>
              </a:rPr>
              <a:t> </a:t>
            </a:r>
            <a:r>
              <a:rPr lang="en-US" altLang="en-US" sz="1800" dirty="0" err="1" smtClean="0">
                <a:solidFill>
                  <a:srgbClr val="01B4E7"/>
                </a:solidFill>
                <a:latin typeface="Georgia" pitchFamily="18" charset="0"/>
              </a:rPr>
              <a:t>Uday</a:t>
            </a:r>
            <a:r>
              <a:rPr lang="en-US" altLang="en-US" sz="1800" dirty="0" smtClean="0">
                <a:solidFill>
                  <a:srgbClr val="01B4E7"/>
                </a:solidFill>
                <a:latin typeface="Georgia" pitchFamily="18" charset="0"/>
              </a:rPr>
              <a:t> </a:t>
            </a:r>
            <a:r>
              <a:rPr lang="en-US" altLang="en-US" sz="1800" dirty="0" err="1" smtClean="0">
                <a:solidFill>
                  <a:srgbClr val="01B4E7"/>
                </a:solidFill>
                <a:latin typeface="Georgia" pitchFamily="18" charset="0"/>
              </a:rPr>
              <a:t>Pilani</a:t>
            </a:r>
            <a:r>
              <a:rPr lang="en-US" altLang="en-US" sz="1800" dirty="0">
                <a:solidFill>
                  <a:srgbClr val="01B4E7"/>
                </a:solidFill>
                <a:latin typeface="Georgia" pitchFamily="18" charset="0"/>
              </a:rPr>
              <a:t> </a:t>
            </a:r>
            <a:r>
              <a:rPr lang="en-US" altLang="en-US" sz="1800" dirty="0" smtClean="0">
                <a:solidFill>
                  <a:srgbClr val="01B4E7"/>
                </a:solidFill>
                <a:latin typeface="Georgia" pitchFamily="18" charset="0"/>
              </a:rPr>
              <a:t>( AKS )</a:t>
            </a:r>
            <a:r>
              <a:rPr lang="en-US" altLang="en-US" sz="1800" dirty="0" smtClean="0">
                <a:solidFill>
                  <a:srgbClr val="01B4E7"/>
                </a:solidFill>
                <a:latin typeface="Georgia" pitchFamily="18" charset="0"/>
              </a:rPr>
              <a:t> Asst Gov Dist 3150, </a:t>
            </a:r>
            <a:endParaRPr lang="en-US" altLang="en-US" sz="1800" dirty="0">
              <a:solidFill>
                <a:srgbClr val="01B4E7"/>
              </a:solidFill>
              <a:latin typeface="Georgia" pitchFamily="18" charset="0"/>
            </a:endParaRPr>
          </a:p>
          <a:p>
            <a:pPr defTabSz="457200" eaLnBrk="1" hangingPunct="1"/>
            <a:r>
              <a:rPr lang="en-US" altLang="en-US" sz="1800" dirty="0">
                <a:solidFill>
                  <a:srgbClr val="01B4E7"/>
                </a:solidFill>
                <a:latin typeface="Georgia" pitchFamily="18" charset="0"/>
              </a:rPr>
              <a:t>Date : </a:t>
            </a:r>
            <a:r>
              <a:rPr lang="en-US" altLang="en-US" sz="1800" dirty="0" smtClean="0">
                <a:solidFill>
                  <a:srgbClr val="01B4E7"/>
                </a:solidFill>
                <a:latin typeface="Georgia" pitchFamily="18" charset="0"/>
              </a:rPr>
              <a:t>14 July 2020, </a:t>
            </a:r>
            <a:r>
              <a:rPr lang="en-US" altLang="en-US" sz="1800" dirty="0">
                <a:solidFill>
                  <a:srgbClr val="01B4E7"/>
                </a:solidFill>
                <a:latin typeface="Georgia" pitchFamily="18" charset="0"/>
              </a:rPr>
              <a:t>RI </a:t>
            </a:r>
            <a:r>
              <a:rPr lang="en-US" altLang="en-US" sz="1800" dirty="0" smtClean="0">
                <a:solidFill>
                  <a:srgbClr val="01B4E7"/>
                </a:solidFill>
                <a:latin typeface="Georgia" pitchFamily="18" charset="0"/>
              </a:rPr>
              <a:t>Virtual Convention </a:t>
            </a:r>
            <a:endParaRPr lang="en-US" altLang="en-US" sz="1800" dirty="0">
              <a:solidFill>
                <a:srgbClr val="01B4E7"/>
              </a:solidFill>
              <a:latin typeface="Georgia" pitchFamily="18" charset="0"/>
            </a:endParaRPr>
          </a:p>
        </p:txBody>
      </p:sp>
      <p:sp>
        <p:nvSpPr>
          <p:cNvPr id="17412" name="Title 1"/>
          <p:cNvSpPr txBox="1">
            <a:spLocks/>
          </p:cNvSpPr>
          <p:nvPr/>
        </p:nvSpPr>
        <p:spPr bwMode="auto">
          <a:xfrm>
            <a:off x="-76200" y="2724150"/>
            <a:ext cx="8991600" cy="533400"/>
          </a:xfrm>
          <a:prstGeom prst="rect">
            <a:avLst/>
          </a:prstGeom>
          <a:noFill/>
          <a:ln w="9525">
            <a:noFill/>
            <a:miter lim="800000"/>
            <a:headEnd/>
            <a:tailEnd/>
          </a:ln>
        </p:spPr>
        <p:txBody>
          <a:bodyPr lIns="548640" tIns="0" bIns="91440" anchor="b"/>
          <a:lstStyle/>
          <a:p>
            <a:pPr defTabSz="457200" eaLnBrk="1" hangingPunct="1"/>
            <a:r>
              <a:rPr lang="en-US" altLang="en-US" sz="4000" dirty="0" smtClean="0">
                <a:solidFill>
                  <a:schemeClr val="bg1"/>
                </a:solidFill>
                <a:latin typeface="Arial Narrow" pitchFamily="34" charset="0"/>
              </a:rPr>
              <a:t>WASH – </a:t>
            </a:r>
            <a:r>
              <a:rPr lang="en-US" altLang="en-US" sz="4000" dirty="0" err="1" smtClean="0">
                <a:solidFill>
                  <a:schemeClr val="bg1"/>
                </a:solidFill>
                <a:latin typeface="Arial Narrow" pitchFamily="34" charset="0"/>
              </a:rPr>
              <a:t>Maximise</a:t>
            </a:r>
            <a:r>
              <a:rPr lang="en-US" altLang="en-US" sz="4000" dirty="0" smtClean="0">
                <a:solidFill>
                  <a:schemeClr val="bg1"/>
                </a:solidFill>
                <a:latin typeface="Arial Narrow" pitchFamily="34" charset="0"/>
              </a:rPr>
              <a:t> the Effort </a:t>
            </a:r>
            <a:endParaRPr lang="en-US" altLang="en-US" sz="4000" dirty="0">
              <a:solidFill>
                <a:schemeClr val="bg1"/>
              </a:solidFill>
              <a:latin typeface="Arial Narrow"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bwMode="auto">
          <a:xfrm>
            <a:off x="457200" y="342900"/>
            <a:ext cx="6096000" cy="400050"/>
          </a:xfrm>
          <a:noFill/>
          <a:ln>
            <a:miter lim="800000"/>
            <a:headEnd/>
            <a:tailEnd/>
          </a:ln>
        </p:spPr>
        <p:txBody>
          <a:bodyPr vert="horz" wrap="square" numCol="1" compatLnSpc="1">
            <a:prstTxWarp prst="textNoShape">
              <a:avLst/>
            </a:prstTxWarp>
          </a:bodyPr>
          <a:lstStyle/>
          <a:p>
            <a:pPr eaLnBrk="1" hangingPunct="1"/>
            <a:r>
              <a:rPr lang="en-US" altLang="en-US" dirty="0" smtClean="0">
                <a:latin typeface="Arial Narrow" pitchFamily="34" charset="0"/>
              </a:rPr>
              <a:t>Failure and Learning 1</a:t>
            </a:r>
          </a:p>
        </p:txBody>
      </p:sp>
      <p:sp>
        <p:nvSpPr>
          <p:cNvPr id="18435" name="Content Placeholder 1"/>
          <p:cNvSpPr>
            <a:spLocks noGrp="1"/>
          </p:cNvSpPr>
          <p:nvPr>
            <p:ph idx="1"/>
          </p:nvPr>
        </p:nvSpPr>
        <p:spPr bwMode="auto">
          <a:xfrm>
            <a:off x="457200" y="1584325"/>
            <a:ext cx="4419600" cy="2724150"/>
          </a:xfrm>
          <a:noFill/>
          <a:ln>
            <a:miter lim="800000"/>
            <a:headEnd/>
            <a:tailEnd/>
          </a:ln>
        </p:spPr>
        <p:txBody>
          <a:bodyPr vert="horz" wrap="square" lIns="91440" tIns="45720" rIns="91440" bIns="45720" numCol="1" anchor="t" anchorCtr="0" compatLnSpc="1">
            <a:prstTxWarp prst="textNoShape">
              <a:avLst/>
            </a:prstTxWarp>
          </a:bodyPr>
          <a:lstStyle/>
          <a:p>
            <a:pPr algn="ctr">
              <a:buFont typeface="Arial" pitchFamily="34" charset="0"/>
              <a:buNone/>
            </a:pPr>
            <a:r>
              <a:rPr lang="en-US" altLang="en-US" sz="1400" b="1" dirty="0" smtClean="0">
                <a:latin typeface="Georgia" pitchFamily="18" charset="0"/>
              </a:rPr>
              <a:t>Borehole with Water Tank at Kano </a:t>
            </a:r>
          </a:p>
          <a:p>
            <a:r>
              <a:rPr lang="en-US" altLang="en-US" sz="1400" dirty="0" smtClean="0">
                <a:latin typeface="Georgia" pitchFamily="18" charset="0"/>
              </a:rPr>
              <a:t>Rotary club of </a:t>
            </a:r>
            <a:r>
              <a:rPr lang="en-US" altLang="en-US" sz="1400" dirty="0" err="1" smtClean="0">
                <a:latin typeface="Georgia" pitchFamily="18" charset="0"/>
              </a:rPr>
              <a:t>Bompai</a:t>
            </a:r>
            <a:r>
              <a:rPr lang="en-US" altLang="en-US" sz="1400" dirty="0" smtClean="0">
                <a:latin typeface="Georgia" pitchFamily="18" charset="0"/>
              </a:rPr>
              <a:t>, Kano built water system outside Emir’s Palace.</a:t>
            </a:r>
          </a:p>
          <a:p>
            <a:r>
              <a:rPr lang="en-US" altLang="en-US" sz="1400" dirty="0" smtClean="0">
                <a:latin typeface="Georgia" pitchFamily="18" charset="0"/>
              </a:rPr>
              <a:t>Local community hostile; they wanted a share.</a:t>
            </a:r>
          </a:p>
          <a:p>
            <a:r>
              <a:rPr lang="en-US" altLang="en-US" sz="1400" dirty="0" smtClean="0">
                <a:latin typeface="Georgia" pitchFamily="18" charset="0"/>
              </a:rPr>
              <a:t>Emir intervened; project went ahead.</a:t>
            </a:r>
          </a:p>
          <a:p>
            <a:r>
              <a:rPr lang="en-US" altLang="en-US" sz="1400" dirty="0" smtClean="0">
                <a:latin typeface="Georgia" pitchFamily="18" charset="0"/>
              </a:rPr>
              <a:t>Lack of ownership by local community resulted in borehole being vandalized and misused.</a:t>
            </a:r>
          </a:p>
          <a:p>
            <a:r>
              <a:rPr lang="en-US" altLang="en-US" sz="1400" dirty="0" smtClean="0">
                <a:latin typeface="Georgia" pitchFamily="18" charset="0"/>
              </a:rPr>
              <a:t>Borehole no longer functional. </a:t>
            </a:r>
          </a:p>
          <a:p>
            <a:r>
              <a:rPr lang="en-US" altLang="en-US" sz="1400" dirty="0" smtClean="0">
                <a:latin typeface="Georgia" pitchFamily="18" charset="0"/>
              </a:rPr>
              <a:t>Loss of US 10,000+ and Man Hours</a:t>
            </a:r>
          </a:p>
        </p:txBody>
      </p:sp>
      <p:pic>
        <p:nvPicPr>
          <p:cNvPr id="18436" name="Picture 2" descr="Screenshot 2019-05-21 at 1.23.15 PM.png"/>
          <p:cNvPicPr>
            <a:picLocks noChangeAspect="1"/>
          </p:cNvPicPr>
          <p:nvPr/>
        </p:nvPicPr>
        <p:blipFill>
          <a:blip r:embed="rId3"/>
          <a:srcRect/>
          <a:stretch>
            <a:fillRect/>
          </a:stretch>
        </p:blipFill>
        <p:spPr bwMode="auto">
          <a:xfrm>
            <a:off x="5334000" y="1352550"/>
            <a:ext cx="3624263" cy="27241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342900"/>
            <a:ext cx="6096000" cy="400050"/>
          </a:xfrm>
          <a:noFill/>
          <a:ln>
            <a:miter lim="800000"/>
            <a:headEnd/>
            <a:tailEnd/>
          </a:ln>
        </p:spPr>
        <p:txBody>
          <a:bodyPr vert="horz" wrap="square" numCol="1" compatLnSpc="1">
            <a:prstTxWarp prst="textNoShape">
              <a:avLst/>
            </a:prstTxWarp>
          </a:bodyPr>
          <a:lstStyle/>
          <a:p>
            <a:pPr eaLnBrk="1" hangingPunct="1"/>
            <a:r>
              <a:rPr lang="en-US" altLang="en-US" dirty="0" smtClean="0">
                <a:latin typeface="Arial Narrow" pitchFamily="34" charset="0"/>
              </a:rPr>
              <a:t>Failure and Learning 2</a:t>
            </a:r>
          </a:p>
        </p:txBody>
      </p:sp>
      <p:sp>
        <p:nvSpPr>
          <p:cNvPr id="19459" name="Content Placeholder 1"/>
          <p:cNvSpPr>
            <a:spLocks noGrp="1"/>
          </p:cNvSpPr>
          <p:nvPr>
            <p:ph idx="1"/>
          </p:nvPr>
        </p:nvSpPr>
        <p:spPr bwMode="auto">
          <a:xfrm>
            <a:off x="457200" y="1600200"/>
            <a:ext cx="4876800" cy="2952750"/>
          </a:xfrm>
          <a:noFill/>
          <a:ln>
            <a:miter lim="800000"/>
            <a:headEnd/>
            <a:tailEnd/>
          </a:ln>
        </p:spPr>
        <p:txBody>
          <a:bodyPr vert="horz" wrap="square" lIns="91440" tIns="45720" rIns="91440" bIns="45720" numCol="1" anchor="t" anchorCtr="0" compatLnSpc="1">
            <a:prstTxWarp prst="textNoShape">
              <a:avLst/>
            </a:prstTxWarp>
          </a:bodyPr>
          <a:lstStyle/>
          <a:p>
            <a:pPr algn="ctr">
              <a:buFont typeface="Arial" pitchFamily="34" charset="0"/>
              <a:buNone/>
            </a:pPr>
            <a:r>
              <a:rPr lang="en-US" altLang="en-US" sz="1600" b="1" dirty="0" smtClean="0">
                <a:latin typeface="Georgia" pitchFamily="18" charset="0"/>
              </a:rPr>
              <a:t>Borehole at </a:t>
            </a:r>
            <a:r>
              <a:rPr lang="en-US" altLang="en-US" sz="1600" b="1" dirty="0" err="1" smtClean="0">
                <a:latin typeface="Georgia" pitchFamily="18" charset="0"/>
              </a:rPr>
              <a:t>Obaretin</a:t>
            </a:r>
            <a:r>
              <a:rPr lang="en-US" altLang="en-US" sz="1600" b="1" dirty="0" smtClean="0">
                <a:latin typeface="Georgia" pitchFamily="18" charset="0"/>
              </a:rPr>
              <a:t> Village in Nigeria: </a:t>
            </a:r>
          </a:p>
          <a:p>
            <a:r>
              <a:rPr lang="en-US" altLang="en-US" sz="1600" dirty="0" smtClean="0">
                <a:latin typeface="Georgia" pitchFamily="18" charset="0"/>
              </a:rPr>
              <a:t>Community engaged but no involvement of  the Government.  </a:t>
            </a:r>
          </a:p>
          <a:p>
            <a:r>
              <a:rPr lang="en-US" altLang="en-US" sz="1600" dirty="0" smtClean="0">
                <a:latin typeface="Georgia" pitchFamily="18" charset="0"/>
              </a:rPr>
              <a:t>Borehole functioned, operated satisfactorily. </a:t>
            </a:r>
          </a:p>
          <a:p>
            <a:r>
              <a:rPr lang="en-US" altLang="en-US" sz="1600" dirty="0" smtClean="0">
                <a:latin typeface="Georgia" pitchFamily="18" charset="0"/>
              </a:rPr>
              <a:t>Government built a borehole next to Rotary borehole.</a:t>
            </a:r>
          </a:p>
          <a:p>
            <a:r>
              <a:rPr lang="en-US" altLang="en-US" sz="1600" dirty="0" smtClean="0">
                <a:latin typeface="Georgia" pitchFamily="18" charset="0"/>
              </a:rPr>
              <a:t>Rotary involvement redundant, waste of time and resources. </a:t>
            </a:r>
          </a:p>
          <a:p>
            <a:endParaRPr lang="en-US" altLang="en-US" sz="1600" dirty="0" smtClean="0">
              <a:latin typeface="Georgia" pitchFamily="18" charset="0"/>
            </a:endParaRPr>
          </a:p>
        </p:txBody>
      </p:sp>
      <p:pic>
        <p:nvPicPr>
          <p:cNvPr id="19460" name="Picture 4" descr="Borehole by Rotary Nigeria.jpeg"/>
          <p:cNvPicPr>
            <a:picLocks noChangeAspect="1"/>
          </p:cNvPicPr>
          <p:nvPr/>
        </p:nvPicPr>
        <p:blipFill>
          <a:blip r:embed="rId3"/>
          <a:srcRect/>
          <a:stretch>
            <a:fillRect/>
          </a:stretch>
        </p:blipFill>
        <p:spPr bwMode="auto">
          <a:xfrm>
            <a:off x="5486400" y="1276350"/>
            <a:ext cx="3582988" cy="2676525"/>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bwMode="auto">
          <a:xfrm>
            <a:off x="457200" y="342900"/>
            <a:ext cx="7571184" cy="400050"/>
          </a:xfrm>
          <a:noFill/>
          <a:ln>
            <a:miter lim="800000"/>
            <a:headEnd/>
            <a:tailEnd/>
          </a:ln>
        </p:spPr>
        <p:txBody>
          <a:bodyPr vert="horz" wrap="square" numCol="1" compatLnSpc="1">
            <a:prstTxWarp prst="textNoShape">
              <a:avLst/>
            </a:prstTxWarp>
          </a:bodyPr>
          <a:lstStyle/>
          <a:p>
            <a:pPr eaLnBrk="1" hangingPunct="1"/>
            <a:r>
              <a:rPr lang="en-US" altLang="en-US" dirty="0" smtClean="0">
                <a:latin typeface="Arial Narrow" pitchFamily="34" charset="0"/>
              </a:rPr>
              <a:t>Failure and Learning – 3</a:t>
            </a:r>
          </a:p>
        </p:txBody>
      </p:sp>
      <p:sp>
        <p:nvSpPr>
          <p:cNvPr id="19459" name="Content Placeholder 1"/>
          <p:cNvSpPr>
            <a:spLocks noGrp="1"/>
          </p:cNvSpPr>
          <p:nvPr>
            <p:ph idx="1"/>
          </p:nvPr>
        </p:nvSpPr>
        <p:spPr bwMode="auto">
          <a:xfrm>
            <a:off x="457200" y="843558"/>
            <a:ext cx="4906888" cy="4176464"/>
          </a:xfrm>
          <a:noFill/>
          <a:ln>
            <a:miter lim="800000"/>
            <a:headEnd/>
            <a:tailEnd/>
          </a:ln>
        </p:spPr>
        <p:txBody>
          <a:bodyPr vert="horz" wrap="square" lIns="91440" tIns="45720" rIns="91440" bIns="45720" numCol="1" anchor="t" anchorCtr="0" compatLnSpc="1">
            <a:prstTxWarp prst="textNoShape">
              <a:avLst/>
            </a:prstTxWarp>
          </a:bodyPr>
          <a:lstStyle/>
          <a:p>
            <a:pPr algn="ctr">
              <a:buFont typeface="Arial" pitchFamily="34" charset="0"/>
              <a:buNone/>
            </a:pPr>
            <a:r>
              <a:rPr lang="en-US" altLang="en-US" sz="1600" b="1" dirty="0" smtClean="0">
                <a:latin typeface="Georgia" pitchFamily="18" charset="0"/>
              </a:rPr>
              <a:t>WASH Project – </a:t>
            </a:r>
            <a:r>
              <a:rPr lang="en-US" altLang="en-US" sz="1600" b="1" dirty="0" err="1" smtClean="0">
                <a:latin typeface="Georgia" pitchFamily="18" charset="0"/>
              </a:rPr>
              <a:t>Govt</a:t>
            </a:r>
            <a:r>
              <a:rPr lang="en-US" altLang="en-US" sz="1600" b="1" dirty="0" smtClean="0">
                <a:latin typeface="Georgia" pitchFamily="18" charset="0"/>
              </a:rPr>
              <a:t> School for Girls, </a:t>
            </a:r>
            <a:r>
              <a:rPr lang="en-US" altLang="en-US" sz="1600" b="1" dirty="0" err="1" smtClean="0">
                <a:latin typeface="Georgia" pitchFamily="18" charset="0"/>
              </a:rPr>
              <a:t>Secunderabad</a:t>
            </a:r>
            <a:r>
              <a:rPr lang="en-US" altLang="en-US" sz="1600" b="1" dirty="0" smtClean="0">
                <a:latin typeface="Georgia" pitchFamily="18" charset="0"/>
              </a:rPr>
              <a:t>, India </a:t>
            </a:r>
          </a:p>
          <a:p>
            <a:r>
              <a:rPr lang="en-US" altLang="en-US" sz="1400" dirty="0" smtClean="0">
                <a:latin typeface="Georgia" pitchFamily="18" charset="0"/>
              </a:rPr>
              <a:t>Private </a:t>
            </a:r>
            <a:r>
              <a:rPr lang="en-US" altLang="en-US" sz="1400" dirty="0" err="1" smtClean="0">
                <a:latin typeface="Georgia" pitchFamily="18" charset="0"/>
              </a:rPr>
              <a:t>Organisation</a:t>
            </a:r>
            <a:r>
              <a:rPr lang="en-US" altLang="en-US" sz="1400" dirty="0" smtClean="0">
                <a:latin typeface="Georgia" pitchFamily="18" charset="0"/>
              </a:rPr>
              <a:t> had built the toilets which were inadequate and not functioning. </a:t>
            </a:r>
          </a:p>
          <a:p>
            <a:r>
              <a:rPr lang="en-US" altLang="en-US" sz="1400" dirty="0" smtClean="0">
                <a:latin typeface="Georgia" pitchFamily="18" charset="0"/>
              </a:rPr>
              <a:t>Approved Construction of Water Tank, refurbishing – building 21 Toilets, </a:t>
            </a:r>
            <a:r>
              <a:rPr lang="en-US" altLang="en-US" sz="1400" dirty="0" err="1" smtClean="0">
                <a:latin typeface="Georgia" pitchFamily="18" charset="0"/>
              </a:rPr>
              <a:t>Handwash</a:t>
            </a:r>
            <a:r>
              <a:rPr lang="en-US" altLang="en-US" sz="1400" dirty="0" smtClean="0">
                <a:latin typeface="Georgia" pitchFamily="18" charset="0"/>
              </a:rPr>
              <a:t> Stations, Sanitary Napkin disposal bins. </a:t>
            </a:r>
          </a:p>
          <a:p>
            <a:r>
              <a:rPr lang="en-US" altLang="en-US" sz="1400" dirty="0" smtClean="0">
                <a:latin typeface="Georgia" pitchFamily="18" charset="0"/>
              </a:rPr>
              <a:t>First class construction and high involvement of Rotarians. </a:t>
            </a:r>
          </a:p>
          <a:p>
            <a:r>
              <a:rPr lang="en-GB" altLang="en-US" sz="1400" dirty="0" smtClean="0">
                <a:latin typeface="Georgia" pitchFamily="18" charset="0"/>
              </a:rPr>
              <a:t>FAILURE: The drainage was not connected to the Mains due to Geo Political reasons and the elevation. </a:t>
            </a:r>
          </a:p>
          <a:p>
            <a:r>
              <a:rPr lang="en-GB" altLang="en-US" sz="1400" dirty="0" smtClean="0">
                <a:latin typeface="Georgia" pitchFamily="18" charset="0"/>
              </a:rPr>
              <a:t>Damage Control : Had to build a oversize Septic tank so that the toilets could be functional. For this additional fund raising and delayed inauguration of the Project</a:t>
            </a:r>
          </a:p>
          <a:p>
            <a:pPr>
              <a:buNone/>
            </a:pPr>
            <a:r>
              <a:rPr lang="en-GB" altLang="en-US" sz="1400" dirty="0" smtClean="0">
                <a:latin typeface="Georgia" pitchFamily="18" charset="0"/>
              </a:rPr>
              <a:t>Now, 1400 Girls have a secure private toilet to relieve themselves.</a:t>
            </a:r>
            <a:endParaRPr lang="en-US" altLang="en-US" sz="1400" dirty="0" smtClean="0">
              <a:latin typeface="Georgia" pitchFamily="18" charset="0"/>
            </a:endParaRPr>
          </a:p>
        </p:txBody>
      </p:sp>
      <p:pic>
        <p:nvPicPr>
          <p:cNvPr id="4" name="Picture 3" descr="PHOTO-2020-06-30-09-08-05.jpg"/>
          <p:cNvPicPr>
            <a:picLocks noChangeAspect="1"/>
          </p:cNvPicPr>
          <p:nvPr/>
        </p:nvPicPr>
        <p:blipFill>
          <a:blip r:embed="rId3"/>
          <a:stretch>
            <a:fillRect/>
          </a:stretch>
        </p:blipFill>
        <p:spPr>
          <a:xfrm>
            <a:off x="5256076" y="951570"/>
            <a:ext cx="1836205" cy="1716992"/>
          </a:xfrm>
          <a:prstGeom prst="rect">
            <a:avLst/>
          </a:prstGeom>
        </p:spPr>
      </p:pic>
      <p:pic>
        <p:nvPicPr>
          <p:cNvPr id="5" name="Picture 4" descr="PHOTO-2020-06-30-09-08-06.jpg"/>
          <p:cNvPicPr>
            <a:picLocks noChangeAspect="1"/>
          </p:cNvPicPr>
          <p:nvPr/>
        </p:nvPicPr>
        <p:blipFill>
          <a:blip r:embed="rId4"/>
          <a:stretch>
            <a:fillRect/>
          </a:stretch>
        </p:blipFill>
        <p:spPr>
          <a:xfrm>
            <a:off x="7344308" y="951570"/>
            <a:ext cx="1640780" cy="1635645"/>
          </a:xfrm>
          <a:prstGeom prst="rect">
            <a:avLst/>
          </a:prstGeom>
        </p:spPr>
      </p:pic>
      <p:pic>
        <p:nvPicPr>
          <p:cNvPr id="6" name="Picture 5" descr="PHOTO-2020-06-30-09-08-13.jpg"/>
          <p:cNvPicPr>
            <a:picLocks noChangeAspect="1"/>
          </p:cNvPicPr>
          <p:nvPr/>
        </p:nvPicPr>
        <p:blipFill>
          <a:blip r:embed="rId5"/>
          <a:stretch>
            <a:fillRect/>
          </a:stretch>
        </p:blipFill>
        <p:spPr>
          <a:xfrm>
            <a:off x="5364088" y="2967794"/>
            <a:ext cx="1548172" cy="1692188"/>
          </a:xfrm>
          <a:prstGeom prst="rect">
            <a:avLst/>
          </a:prstGeom>
        </p:spPr>
      </p:pic>
      <p:pic>
        <p:nvPicPr>
          <p:cNvPr id="7" name="Picture 6" descr="PHOTO-2020-06-30-09-08-14.jpg"/>
          <p:cNvPicPr>
            <a:picLocks noChangeAspect="1"/>
          </p:cNvPicPr>
          <p:nvPr/>
        </p:nvPicPr>
        <p:blipFill>
          <a:blip r:embed="rId6"/>
          <a:stretch>
            <a:fillRect/>
          </a:stretch>
        </p:blipFill>
        <p:spPr>
          <a:xfrm>
            <a:off x="7416316" y="2967794"/>
            <a:ext cx="1476164" cy="1635646"/>
          </a:xfrm>
          <a:prstGeom prst="rect">
            <a:avLst/>
          </a:prstGeom>
        </p:spPr>
      </p:pic>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a:extLst>
              <a:ext uri="{FF2B5EF4-FFF2-40B4-BE49-F238E27FC236}"/>
            </a:extLst>
          </p:cNvPr>
          <p:cNvSpPr>
            <a:spLocks noGrp="1"/>
          </p:cNvSpPr>
          <p:nvPr>
            <p:ph idx="1"/>
          </p:nvPr>
        </p:nvSpPr>
        <p:spPr bwMode="auto">
          <a:xfrm>
            <a:off x="457200" y="987574"/>
            <a:ext cx="8458200" cy="3565376"/>
          </a:xfrm>
          <a:extLst/>
        </p:spPr>
        <p:txBody>
          <a:bodyPr vert="horz" wrap="square" lIns="91440" tIns="45720" rIns="91440" bIns="45720" numCol="1" anchor="t" anchorCtr="0" compatLnSpc="1">
            <a:prstTxWarp prst="textNoShape">
              <a:avLst/>
            </a:prstTxWarp>
          </a:bodyPr>
          <a:lstStyle/>
          <a:p>
            <a:pPr algn="ctr">
              <a:buFont typeface="Arial" pitchFamily="34" charset="0"/>
              <a:buNone/>
              <a:defRPr/>
            </a:pPr>
            <a:r>
              <a:rPr lang="en-US" altLang="en-US" sz="1600" b="1" dirty="0" smtClean="0">
                <a:latin typeface="Georgia" panose="02040502050405020303" pitchFamily="18" charset="0"/>
              </a:rPr>
              <a:t>KEY LEARNINGS - 1</a:t>
            </a:r>
          </a:p>
          <a:p>
            <a:pPr>
              <a:defRPr/>
            </a:pPr>
            <a:r>
              <a:rPr lang="en-GB" altLang="en-US" sz="1600" dirty="0" smtClean="0">
                <a:latin typeface="Georgia" panose="02040502050405020303" pitchFamily="18" charset="0"/>
              </a:rPr>
              <a:t>Involve Sector Experts : If not within your club, Approach Rotary Cadre or the Rotary Action Group such as WASRAG for advise. They have experience.</a:t>
            </a:r>
            <a:endParaRPr lang="en-US" altLang="en-US" sz="1600" dirty="0">
              <a:latin typeface="Georgia" panose="02040502050405020303" pitchFamily="18" charset="0"/>
            </a:endParaRPr>
          </a:p>
          <a:p>
            <a:pPr>
              <a:defRPr/>
            </a:pPr>
            <a:r>
              <a:rPr lang="en-GB" altLang="en-US" sz="1600" dirty="0" smtClean="0">
                <a:latin typeface="Georgia" panose="02040502050405020303" pitchFamily="18" charset="0"/>
              </a:rPr>
              <a:t>Need Assessment : This very important point is often overlooked because of the paperwork and field visits involved. We have observed that at many occasions, the requirement is overstated or sometimes understated. Both </a:t>
            </a:r>
            <a:r>
              <a:rPr lang="en-GB" altLang="en-US" sz="1600" dirty="0" err="1" smtClean="0">
                <a:latin typeface="Georgia" panose="02040502050405020303" pitchFamily="18" charset="0"/>
              </a:rPr>
              <a:t>dont</a:t>
            </a:r>
            <a:r>
              <a:rPr lang="en-GB" altLang="en-US" sz="1600" dirty="0" smtClean="0">
                <a:latin typeface="Georgia" panose="02040502050405020303" pitchFamily="18" charset="0"/>
              </a:rPr>
              <a:t> work. </a:t>
            </a:r>
          </a:p>
          <a:p>
            <a:pPr>
              <a:defRPr/>
            </a:pPr>
            <a:r>
              <a:rPr lang="en-GB" altLang="en-US" sz="1600" dirty="0" smtClean="0">
                <a:latin typeface="Georgia" panose="02040502050405020303" pitchFamily="18" charset="0"/>
              </a:rPr>
              <a:t>Community Engagement and Ownership: Make sure that the Beneficiaries are actively seeking your help and are ready to participate in the project. Without that, it is a wasted effort and after the photo session of the Inaugural, the project will only go one way – Downhill.</a:t>
            </a:r>
          </a:p>
          <a:p>
            <a:pPr>
              <a:defRPr/>
            </a:pPr>
            <a:r>
              <a:rPr lang="en-GB" altLang="en-US" sz="1600" dirty="0" smtClean="0">
                <a:latin typeface="Georgia" panose="02040502050405020303" pitchFamily="18" charset="0"/>
              </a:rPr>
              <a:t>Engineering Design and Survey: Make sure that competent personnel visit the site and make a proper assessment of what is required to make it work. Do the project if only all the required collaterals are in place or are enumerated in the project. Without that, it will remain a unused edifice</a:t>
            </a:r>
            <a:r>
              <a:rPr lang="en-GB" altLang="en-US" sz="1400" dirty="0" smtClean="0">
                <a:latin typeface="Georgia" panose="02040502050405020303" pitchFamily="18" charset="0"/>
              </a:rPr>
              <a:t> </a:t>
            </a:r>
          </a:p>
        </p:txBody>
      </p:sp>
      <p:sp>
        <p:nvSpPr>
          <p:cNvPr id="20483" name="Title 3"/>
          <p:cNvSpPr>
            <a:spLocks noGrp="1"/>
          </p:cNvSpPr>
          <p:nvPr>
            <p:ph type="title"/>
          </p:nvPr>
        </p:nvSpPr>
        <p:spPr bwMode="auto">
          <a:xfrm>
            <a:off x="457200" y="342900"/>
            <a:ext cx="6096000" cy="400050"/>
          </a:xfrm>
          <a:noFill/>
          <a:ln>
            <a:miter lim="800000"/>
            <a:headEnd/>
            <a:tailEnd/>
          </a:ln>
        </p:spPr>
        <p:txBody>
          <a:bodyPr vert="horz" wrap="square" numCol="1" compatLnSpc="1">
            <a:prstTxWarp prst="textNoShape">
              <a:avLst/>
            </a:prstTxWarp>
          </a:bodyPr>
          <a:lstStyle/>
          <a:p>
            <a:pPr eaLnBrk="1" hangingPunct="1"/>
            <a:r>
              <a:rPr lang="en-US" altLang="en-US" dirty="0" smtClean="0">
                <a:latin typeface="Arial Narrow" pitchFamily="34" charset="0"/>
              </a:rPr>
              <a:t>How to do it RIGHT - </a:t>
            </a:r>
            <a:r>
              <a:rPr lang="en-US" altLang="en-US" dirty="0" err="1" smtClean="0">
                <a:latin typeface="Arial Narrow" pitchFamily="34" charset="0"/>
              </a:rPr>
              <a:t>Everytime</a:t>
            </a:r>
            <a:endParaRPr lang="en-US" altLang="en-US" dirty="0" smtClean="0">
              <a:latin typeface="Arial Narrow" pitchFamily="34" charset="0"/>
            </a:endParaRPr>
          </a:p>
        </p:txBody>
      </p:sp>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a:extLst>
              <a:ext uri="{FF2B5EF4-FFF2-40B4-BE49-F238E27FC236}"/>
            </a:extLst>
          </p:cNvPr>
          <p:cNvSpPr>
            <a:spLocks noGrp="1"/>
          </p:cNvSpPr>
          <p:nvPr>
            <p:ph idx="1"/>
          </p:nvPr>
        </p:nvSpPr>
        <p:spPr bwMode="auto">
          <a:xfrm>
            <a:off x="457200" y="987574"/>
            <a:ext cx="8458200" cy="3565376"/>
          </a:xfrm>
          <a:extLst/>
        </p:spPr>
        <p:txBody>
          <a:bodyPr vert="horz" wrap="square" lIns="91440" tIns="45720" rIns="91440" bIns="45720" numCol="1" anchor="t" anchorCtr="0" compatLnSpc="1">
            <a:prstTxWarp prst="textNoShape">
              <a:avLst/>
            </a:prstTxWarp>
          </a:bodyPr>
          <a:lstStyle/>
          <a:p>
            <a:pPr algn="ctr">
              <a:buFont typeface="Arial" pitchFamily="34" charset="0"/>
              <a:buNone/>
              <a:defRPr/>
            </a:pPr>
            <a:r>
              <a:rPr lang="en-US" altLang="en-US" sz="1600" b="1" dirty="0" smtClean="0">
                <a:latin typeface="Georgia" panose="02040502050405020303" pitchFamily="18" charset="0"/>
              </a:rPr>
              <a:t>KEY LEARNINGS – 2</a:t>
            </a:r>
            <a:endParaRPr lang="en-GB" altLang="en-US" sz="1400" dirty="0" smtClean="0">
              <a:latin typeface="Georgia" panose="02040502050405020303" pitchFamily="18" charset="0"/>
            </a:endParaRPr>
          </a:p>
          <a:p>
            <a:pPr>
              <a:defRPr/>
            </a:pPr>
            <a:r>
              <a:rPr lang="en-GB" altLang="en-US" sz="1600" dirty="0" smtClean="0">
                <a:latin typeface="Georgia" panose="02040502050405020303" pitchFamily="18" charset="0"/>
              </a:rPr>
              <a:t>Sustainability : Make sure that the </a:t>
            </a:r>
            <a:r>
              <a:rPr lang="en-GB" altLang="en-US" sz="1600" dirty="0" smtClean="0">
                <a:latin typeface="Georgia" panose="02040502050405020303" pitchFamily="18" charset="0"/>
              </a:rPr>
              <a:t>Beneficiaries have </a:t>
            </a:r>
            <a:r>
              <a:rPr lang="en-GB" altLang="en-US" sz="1600" dirty="0" smtClean="0">
                <a:latin typeface="Georgia" panose="02040502050405020303" pitchFamily="18" charset="0"/>
              </a:rPr>
              <a:t>the will and means to sustain the project. That they have the ability to service and repair breakdowns. </a:t>
            </a:r>
          </a:p>
          <a:p>
            <a:pPr>
              <a:buNone/>
              <a:defRPr/>
            </a:pPr>
            <a:endParaRPr lang="en-GB" altLang="en-US" sz="1600" dirty="0" smtClean="0">
              <a:latin typeface="Georgia" panose="02040502050405020303" pitchFamily="18" charset="0"/>
            </a:endParaRPr>
          </a:p>
          <a:p>
            <a:pPr>
              <a:buNone/>
              <a:defRPr/>
            </a:pPr>
            <a:r>
              <a:rPr lang="en-GB" altLang="en-US" sz="1600" dirty="0" smtClean="0">
                <a:latin typeface="Georgia" panose="02040502050405020303" pitchFamily="18" charset="0"/>
              </a:rPr>
              <a:t>	</a:t>
            </a:r>
            <a:r>
              <a:rPr lang="en-GB" altLang="en-US" sz="1600" b="1" dirty="0" smtClean="0">
                <a:latin typeface="Georgia" panose="02040502050405020303" pitchFamily="18" charset="0"/>
              </a:rPr>
              <a:t>Finally, treat Rotary Funds as Sacred Funds. They have been placed in your care with a lot of trust and hope from people sacrificing some of their pleasures so that someone unknown to them can benefit and lead a better life. When this thought is applied, a lot of issues go away.</a:t>
            </a:r>
          </a:p>
          <a:p>
            <a:pPr>
              <a:buNone/>
              <a:defRPr/>
            </a:pPr>
            <a:endParaRPr lang="en-GB" altLang="en-US" sz="1400" dirty="0" smtClean="0">
              <a:latin typeface="Georgia" panose="02040502050405020303" pitchFamily="18" charset="0"/>
            </a:endParaRPr>
          </a:p>
          <a:p>
            <a:pPr algn="ctr">
              <a:buNone/>
              <a:defRPr/>
            </a:pPr>
            <a:r>
              <a:rPr lang="en-GB" altLang="en-US" sz="1400" b="1" dirty="0" smtClean="0">
                <a:solidFill>
                  <a:schemeClr val="tx2"/>
                </a:solidFill>
                <a:latin typeface="Georgia" panose="02040502050405020303" pitchFamily="18" charset="0"/>
              </a:rPr>
              <a:t>Thank you for Attending. Wishing everyone a Very Safe period ahead in these trying times</a:t>
            </a:r>
            <a:r>
              <a:rPr lang="en-GB" altLang="en-US" sz="1400" b="1" dirty="0" smtClean="0">
                <a:solidFill>
                  <a:schemeClr val="tx2"/>
                </a:solidFill>
                <a:latin typeface="Georgia" panose="02040502050405020303" pitchFamily="18" charset="0"/>
              </a:rPr>
              <a:t>.</a:t>
            </a:r>
          </a:p>
          <a:p>
            <a:pPr algn="ctr">
              <a:buNone/>
              <a:defRPr/>
            </a:pPr>
            <a:endParaRPr lang="en-GB" altLang="en-US" sz="1400" b="1" dirty="0" smtClean="0">
              <a:solidFill>
                <a:schemeClr val="tx2"/>
              </a:solidFill>
              <a:latin typeface="Georgia" panose="02040502050405020303" pitchFamily="18" charset="0"/>
            </a:endParaRPr>
          </a:p>
          <a:p>
            <a:pPr algn="ctr">
              <a:buNone/>
              <a:defRPr/>
            </a:pPr>
            <a:r>
              <a:rPr lang="en-GB" altLang="en-US" sz="1400" b="1" dirty="0" smtClean="0">
                <a:solidFill>
                  <a:schemeClr val="tx2"/>
                </a:solidFill>
                <a:latin typeface="Georgia" panose="02040502050405020303" pitchFamily="18" charset="0"/>
              </a:rPr>
              <a:t>You are most welcome to type in Questions, we will answer them after the session. </a:t>
            </a:r>
            <a:endParaRPr lang="en-GB" altLang="en-US" sz="1400" b="1" dirty="0" smtClean="0">
              <a:solidFill>
                <a:schemeClr val="tx2"/>
              </a:solidFill>
              <a:latin typeface="Georgia" panose="02040502050405020303" pitchFamily="18" charset="0"/>
            </a:endParaRPr>
          </a:p>
          <a:p>
            <a:pPr algn="ctr">
              <a:buNone/>
              <a:defRPr/>
            </a:pPr>
            <a:r>
              <a:rPr lang="en-GB" altLang="en-US" sz="1400" b="1" dirty="0" smtClean="0">
                <a:solidFill>
                  <a:schemeClr val="tx2"/>
                </a:solidFill>
                <a:latin typeface="Georgia" panose="02040502050405020303" pitchFamily="18" charset="0"/>
              </a:rPr>
              <a:t>You may contact me at udaypilani@gmail.com </a:t>
            </a:r>
            <a:endParaRPr lang="en-US" altLang="en-US" sz="1400" b="1" dirty="0">
              <a:solidFill>
                <a:schemeClr val="tx2"/>
              </a:solidFill>
              <a:latin typeface="Georgia" panose="02040502050405020303" pitchFamily="18" charset="0"/>
            </a:endParaRPr>
          </a:p>
        </p:txBody>
      </p:sp>
      <p:sp>
        <p:nvSpPr>
          <p:cNvPr id="20483" name="Title 3"/>
          <p:cNvSpPr>
            <a:spLocks noGrp="1"/>
          </p:cNvSpPr>
          <p:nvPr>
            <p:ph type="title"/>
          </p:nvPr>
        </p:nvSpPr>
        <p:spPr bwMode="auto">
          <a:xfrm>
            <a:off x="457200" y="342900"/>
            <a:ext cx="6096000" cy="400050"/>
          </a:xfrm>
          <a:noFill/>
          <a:ln>
            <a:miter lim="800000"/>
            <a:headEnd/>
            <a:tailEnd/>
          </a:ln>
        </p:spPr>
        <p:txBody>
          <a:bodyPr vert="horz" wrap="square" numCol="1" compatLnSpc="1">
            <a:prstTxWarp prst="textNoShape">
              <a:avLst/>
            </a:prstTxWarp>
          </a:bodyPr>
          <a:lstStyle/>
          <a:p>
            <a:pPr eaLnBrk="1" hangingPunct="1"/>
            <a:r>
              <a:rPr lang="en-US" altLang="en-US" dirty="0" smtClean="0">
                <a:latin typeface="Arial Narrow" pitchFamily="34" charset="0"/>
              </a:rPr>
              <a:t>How to do it RIGHT - </a:t>
            </a:r>
            <a:r>
              <a:rPr lang="en-US" altLang="en-US" dirty="0" err="1" smtClean="0">
                <a:latin typeface="Arial Narrow" pitchFamily="34" charset="0"/>
              </a:rPr>
              <a:t>Everytime</a:t>
            </a:r>
            <a:endParaRPr lang="en-US" altLang="en-US" dirty="0" smtClean="0">
              <a:latin typeface="Arial Narrow" pitchFamily="34" charset="0"/>
            </a:endParaRPr>
          </a:p>
        </p:txBody>
      </p:sp>
    </p:spTree>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TRF-PowerpointDesignEN_Light_DRAFT">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TRF-PowerpointDesignEN_Light_DRAFT.pot</Template>
  <TotalTime>33374</TotalTime>
  <Words>469</Words>
  <Application>Microsoft Office PowerPoint</Application>
  <PresentationFormat>On-screen Show (16:9)</PresentationFormat>
  <Paragraphs>48</Paragraphs>
  <Slides>6</Slides>
  <Notes>6</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TRF-PowerpointDesignEN_Light_DRAFT</vt:lpstr>
      <vt:lpstr>Custom Design</vt:lpstr>
      <vt:lpstr>2_Custom Design</vt:lpstr>
      <vt:lpstr>Slide 1</vt:lpstr>
      <vt:lpstr>Failure and Learning 1</vt:lpstr>
      <vt:lpstr>Failure and Learning 2</vt:lpstr>
      <vt:lpstr>Failure and Learning – 3</vt:lpstr>
      <vt:lpstr>How to do it RIGHT - Everytime</vt:lpstr>
      <vt:lpstr>How to do it RIGHT - Everytime</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Uday</cp:lastModifiedBy>
  <cp:revision>745</cp:revision>
  <cp:lastPrinted>2015-06-15T16:20:08Z</cp:lastPrinted>
  <dcterms:created xsi:type="dcterms:W3CDTF">2010-04-16T20:11:30Z</dcterms:created>
  <dcterms:modified xsi:type="dcterms:W3CDTF">2020-07-14T12:16:22Z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Description0">
    <vt:lpwstr>16:9 (Widescreen)</vt:lpwstr>
  </property>
  <property fmtid="{D5CDD505-2E9C-101B-9397-08002B2CF9AE}" pid="4" name="Status">
    <vt:lpwstr>In Review</vt:lpwstr>
  </property>
  <property fmtid="{D5CDD505-2E9C-101B-9397-08002B2CF9AE}" pid="5" name="WhenToUse">
    <vt:lpwstr/>
  </property>
</Properties>
</file>