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666" r:id="rId3"/>
    <p:sldId id="672" r:id="rId4"/>
    <p:sldId id="686" r:id="rId5"/>
    <p:sldId id="687" r:id="rId6"/>
    <p:sldId id="688" r:id="rId7"/>
    <p:sldId id="689" r:id="rId8"/>
    <p:sldId id="690" r:id="rId9"/>
    <p:sldId id="644" r:id="rId10"/>
    <p:sldId id="652" r:id="rId11"/>
    <p:sldId id="611" r:id="rId12"/>
    <p:sldId id="679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03F1E3-153C-4275-92F9-6A2C1558C045}" v="1" dt="2024-11-24T23:58:38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2C78B8-5DAF-4EB8-BE24-CDFA4C0D508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973582-04AC-470D-813C-55FBB97A655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E7E7"/>
        </a:solidFill>
      </dgm:spPr>
      <dgm:t>
        <a:bodyPr/>
        <a:lstStyle/>
        <a:p>
          <a:r>
            <a:rPr lang="en-US" sz="2400" dirty="0">
              <a:latin typeface="Calibri" pitchFamily="34" charset="0"/>
              <a:cs typeface="Calibri" pitchFamily="34" charset="0"/>
            </a:rPr>
            <a:t>Financially Viable</a:t>
          </a:r>
        </a:p>
      </dgm:t>
    </dgm:pt>
    <dgm:pt modelId="{8E176502-87CC-4FAC-BF4E-E4B489805C1B}" type="sibTrans" cxnId="{D9E4279C-5BE3-4A13-B9E7-B54B6569011C}">
      <dgm:prSet/>
      <dgm:spPr/>
      <dgm:t>
        <a:bodyPr/>
        <a:lstStyle/>
        <a:p>
          <a:endParaRPr lang="en-US" sz="1400">
            <a:latin typeface="Calibri" pitchFamily="34" charset="0"/>
            <a:cs typeface="Calibri" pitchFamily="34" charset="0"/>
          </a:endParaRPr>
        </a:p>
      </dgm:t>
    </dgm:pt>
    <dgm:pt modelId="{67D949AC-8A3A-4D15-8409-1430A88F3F9E}" type="parTrans" cxnId="{D9E4279C-5BE3-4A13-B9E7-B54B6569011C}">
      <dgm:prSet/>
      <dgm:spPr/>
      <dgm:t>
        <a:bodyPr/>
        <a:lstStyle/>
        <a:p>
          <a:endParaRPr lang="en-US" sz="1400">
            <a:latin typeface="Calibri" pitchFamily="34" charset="0"/>
            <a:cs typeface="Calibri" pitchFamily="34" charset="0"/>
          </a:endParaRPr>
        </a:p>
      </dgm:t>
    </dgm:pt>
    <dgm:pt modelId="{3F371DEC-6A61-4155-86D6-E80B4588E0F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E7E7"/>
        </a:solidFill>
      </dgm:spPr>
      <dgm:t>
        <a:bodyPr/>
        <a:lstStyle/>
        <a:p>
          <a:r>
            <a:rPr lang="en-US" sz="2400" dirty="0">
              <a:latin typeface="Calibri" pitchFamily="34" charset="0"/>
              <a:cs typeface="Calibri" pitchFamily="34" charset="0"/>
            </a:rPr>
            <a:t>Technically Appropriate</a:t>
          </a:r>
        </a:p>
      </dgm:t>
    </dgm:pt>
    <dgm:pt modelId="{3776F5EE-89B9-4B97-9C73-A06F18F7DF0E}" type="parTrans" cxnId="{E861737C-75D8-463D-8D1F-435E84DDF848}">
      <dgm:prSet/>
      <dgm:spPr/>
      <dgm:t>
        <a:bodyPr/>
        <a:lstStyle/>
        <a:p>
          <a:endParaRPr lang="en-IN"/>
        </a:p>
      </dgm:t>
    </dgm:pt>
    <dgm:pt modelId="{C43BD488-575E-491E-8238-B69285DDBAFE}" type="sibTrans" cxnId="{E861737C-75D8-463D-8D1F-435E84DDF848}">
      <dgm:prSet/>
      <dgm:spPr/>
      <dgm:t>
        <a:bodyPr/>
        <a:lstStyle/>
        <a:p>
          <a:endParaRPr lang="en-IN"/>
        </a:p>
      </dgm:t>
    </dgm:pt>
    <dgm:pt modelId="{800F253A-9363-46D6-ADBF-BE4F2D42342F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2400" dirty="0">
              <a:latin typeface="Calibri" pitchFamily="34" charset="0"/>
              <a:cs typeface="Calibri" pitchFamily="34" charset="0"/>
            </a:rPr>
            <a:t>Protective of Environment</a:t>
          </a:r>
        </a:p>
      </dgm:t>
    </dgm:pt>
    <dgm:pt modelId="{E6CEFDB8-3898-41FC-853A-8C6E493CC0E4}" type="parTrans" cxnId="{45A933B7-4D4B-4883-A755-B87EB9CC3ADD}">
      <dgm:prSet/>
      <dgm:spPr/>
      <dgm:t>
        <a:bodyPr/>
        <a:lstStyle/>
        <a:p>
          <a:endParaRPr lang="en-IN"/>
        </a:p>
      </dgm:t>
    </dgm:pt>
    <dgm:pt modelId="{CF1D2E6B-4591-404F-B293-5345EB7EC33A}" type="sibTrans" cxnId="{45A933B7-4D4B-4883-A755-B87EB9CC3ADD}">
      <dgm:prSet/>
      <dgm:spPr/>
      <dgm:t>
        <a:bodyPr/>
        <a:lstStyle/>
        <a:p>
          <a:endParaRPr lang="en-IN"/>
        </a:p>
      </dgm:t>
    </dgm:pt>
    <dgm:pt modelId="{0554BD4B-08AF-4F40-8960-16EDED1E3F6F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E7E7"/>
        </a:solidFill>
      </dgm:spPr>
      <dgm:t>
        <a:bodyPr/>
        <a:lstStyle/>
        <a:p>
          <a:r>
            <a:rPr lang="en-US" sz="2400" b="0" baseline="0" dirty="0">
              <a:latin typeface="Calibri" pitchFamily="34" charset="0"/>
              <a:cs typeface="Calibri" pitchFamily="34" charset="0"/>
            </a:rPr>
            <a:t>Waste as resource</a:t>
          </a:r>
        </a:p>
      </dgm:t>
    </dgm:pt>
    <dgm:pt modelId="{7AD11DCD-99B9-4B55-8DA7-693BF8F28A11}" type="parTrans" cxnId="{F4687328-3EDC-4B72-95DA-50ADB85D33BA}">
      <dgm:prSet/>
      <dgm:spPr/>
      <dgm:t>
        <a:bodyPr/>
        <a:lstStyle/>
        <a:p>
          <a:endParaRPr lang="en-IN"/>
        </a:p>
      </dgm:t>
    </dgm:pt>
    <dgm:pt modelId="{47A2505D-0F88-4B74-A437-8F00CCC4F9A1}" type="sibTrans" cxnId="{F4687328-3EDC-4B72-95DA-50ADB85D33BA}">
      <dgm:prSet/>
      <dgm:spPr/>
      <dgm:t>
        <a:bodyPr/>
        <a:lstStyle/>
        <a:p>
          <a:endParaRPr lang="en-IN"/>
        </a:p>
      </dgm:t>
    </dgm:pt>
    <dgm:pt modelId="{E873258A-FFC6-4672-88A8-F7AF6481A80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E7E7"/>
        </a:solidFill>
      </dgm:spPr>
      <dgm:t>
        <a:bodyPr/>
        <a:lstStyle/>
        <a:p>
          <a:r>
            <a:rPr lang="en-US" sz="2400" dirty="0">
              <a:latin typeface="Calibri" pitchFamily="34" charset="0"/>
              <a:cs typeface="Calibri" pitchFamily="34" charset="0"/>
            </a:rPr>
            <a:t>Recommended </a:t>
          </a:r>
          <a:r>
            <a:rPr lang="en-US" sz="2400" dirty="0" err="1">
              <a:latin typeface="Calibri" pitchFamily="34" charset="0"/>
              <a:cs typeface="Calibri" pitchFamily="34" charset="0"/>
            </a:rPr>
            <a:t>behaviour</a:t>
          </a:r>
          <a:r>
            <a:rPr lang="en-US" sz="2400" dirty="0">
              <a:latin typeface="Calibri" pitchFamily="34" charset="0"/>
              <a:cs typeface="Calibri" pitchFamily="34" charset="0"/>
            </a:rPr>
            <a:t> change brought about </a:t>
          </a:r>
          <a:endParaRPr lang="en-US" sz="2400" b="0" baseline="0" dirty="0">
            <a:latin typeface="Calibri" pitchFamily="34" charset="0"/>
            <a:cs typeface="Calibri" pitchFamily="34" charset="0"/>
          </a:endParaRPr>
        </a:p>
      </dgm:t>
    </dgm:pt>
    <dgm:pt modelId="{06E2B980-2B5C-4D53-A074-F1DD3E980903}" type="parTrans" cxnId="{CB15CE5D-C3EF-49C2-B401-CF0D79B525E0}">
      <dgm:prSet/>
      <dgm:spPr/>
      <dgm:t>
        <a:bodyPr/>
        <a:lstStyle/>
        <a:p>
          <a:endParaRPr lang="en-IN"/>
        </a:p>
      </dgm:t>
    </dgm:pt>
    <dgm:pt modelId="{CCCF638C-62EC-4ACF-804D-05E69BAEBD4B}" type="sibTrans" cxnId="{CB15CE5D-C3EF-49C2-B401-CF0D79B525E0}">
      <dgm:prSet/>
      <dgm:spPr/>
      <dgm:t>
        <a:bodyPr/>
        <a:lstStyle/>
        <a:p>
          <a:endParaRPr lang="en-IN"/>
        </a:p>
      </dgm:t>
    </dgm:pt>
    <dgm:pt modelId="{9917574B-AD2C-4909-BDD5-4B70D22D5903}" type="pres">
      <dgm:prSet presAssocID="{742C78B8-5DAF-4EB8-BE24-CDFA4C0D5086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DEA8F0F-0C67-4A8F-BFC5-547FE7E9F551}" type="pres">
      <dgm:prSet presAssocID="{91973582-04AC-470D-813C-55FBB97A6552}" presName="horFlow" presStyleCnt="0"/>
      <dgm:spPr/>
    </dgm:pt>
    <dgm:pt modelId="{66889735-F530-4462-BAFB-F0963CDE6A19}" type="pres">
      <dgm:prSet presAssocID="{91973582-04AC-470D-813C-55FBB97A6552}" presName="bigChev" presStyleLbl="node1" presStyleIdx="0" presStyleCnt="5" custScaleX="327172" custScaleY="95344" custLinFactNeighborX="-17173" custLinFactNeighborY="4102"/>
      <dgm:spPr/>
    </dgm:pt>
    <dgm:pt modelId="{4935C6D6-648A-454A-9D53-0162C3D638F9}" type="pres">
      <dgm:prSet presAssocID="{91973582-04AC-470D-813C-55FBB97A6552}" presName="vSp" presStyleCnt="0"/>
      <dgm:spPr/>
    </dgm:pt>
    <dgm:pt modelId="{E33E2268-5695-44A8-9FB8-5168525618AE}" type="pres">
      <dgm:prSet presAssocID="{3F371DEC-6A61-4155-86D6-E80B4588E0F9}" presName="horFlow" presStyleCnt="0"/>
      <dgm:spPr/>
    </dgm:pt>
    <dgm:pt modelId="{C51C8ACF-FC11-41C7-953B-67E3CDCACCF4}" type="pres">
      <dgm:prSet presAssocID="{3F371DEC-6A61-4155-86D6-E80B4588E0F9}" presName="bigChev" presStyleLbl="node1" presStyleIdx="1" presStyleCnt="5" custScaleX="327172" custScaleY="95344" custLinFactNeighborX="-17912" custLinFactNeighborY="-15"/>
      <dgm:spPr/>
    </dgm:pt>
    <dgm:pt modelId="{0F2778A6-7305-4607-81FE-0B623A3EC4FD}" type="pres">
      <dgm:prSet presAssocID="{3F371DEC-6A61-4155-86D6-E80B4588E0F9}" presName="vSp" presStyleCnt="0"/>
      <dgm:spPr/>
    </dgm:pt>
    <dgm:pt modelId="{09C8FA9F-2A12-4FC9-A7F0-0785D901E4D3}" type="pres">
      <dgm:prSet presAssocID="{800F253A-9363-46D6-ADBF-BE4F2D42342F}" presName="horFlow" presStyleCnt="0"/>
      <dgm:spPr/>
    </dgm:pt>
    <dgm:pt modelId="{72788783-9C63-4BE6-BCD6-E7270B7F4D27}" type="pres">
      <dgm:prSet presAssocID="{800F253A-9363-46D6-ADBF-BE4F2D42342F}" presName="bigChev" presStyleLbl="node1" presStyleIdx="2" presStyleCnt="5" custScaleX="327172" custScaleY="95344" custLinFactNeighborX="-18263" custLinFactNeighborY="1609"/>
      <dgm:spPr/>
    </dgm:pt>
    <dgm:pt modelId="{54D01B42-ADFA-4993-8B54-24E6DAFDF4EA}" type="pres">
      <dgm:prSet presAssocID="{800F253A-9363-46D6-ADBF-BE4F2D42342F}" presName="vSp" presStyleCnt="0"/>
      <dgm:spPr/>
    </dgm:pt>
    <dgm:pt modelId="{B7F6EE99-0E4B-4BE0-BD73-4D6DC222249B}" type="pres">
      <dgm:prSet presAssocID="{0554BD4B-08AF-4F40-8960-16EDED1E3F6F}" presName="horFlow" presStyleCnt="0"/>
      <dgm:spPr/>
    </dgm:pt>
    <dgm:pt modelId="{351888FD-42E6-43A6-9DE6-E474406A903C}" type="pres">
      <dgm:prSet presAssocID="{0554BD4B-08AF-4F40-8960-16EDED1E3F6F}" presName="bigChev" presStyleLbl="node1" presStyleIdx="3" presStyleCnt="5" custScaleX="327172" custScaleY="95344" custLinFactNeighborX="-16569" custLinFactNeighborY="145"/>
      <dgm:spPr/>
    </dgm:pt>
    <dgm:pt modelId="{61EB4F7C-DD2E-4F4D-85A5-39D1D00DC1F5}" type="pres">
      <dgm:prSet presAssocID="{0554BD4B-08AF-4F40-8960-16EDED1E3F6F}" presName="vSp" presStyleCnt="0"/>
      <dgm:spPr/>
    </dgm:pt>
    <dgm:pt modelId="{6F61C743-3251-409B-BB69-8EAE09D63F8A}" type="pres">
      <dgm:prSet presAssocID="{E873258A-FFC6-4672-88A8-F7AF6481A80A}" presName="horFlow" presStyleCnt="0"/>
      <dgm:spPr/>
    </dgm:pt>
    <dgm:pt modelId="{4BA3897E-A912-453B-8D55-5E714F9F077B}" type="pres">
      <dgm:prSet presAssocID="{E873258A-FFC6-4672-88A8-F7AF6481A80A}" presName="bigChev" presStyleLbl="node1" presStyleIdx="4" presStyleCnt="5" custScaleX="329543" custLinFactNeighborX="-15176" custLinFactNeighborY="-2708"/>
      <dgm:spPr/>
    </dgm:pt>
  </dgm:ptLst>
  <dgm:cxnLst>
    <dgm:cxn modelId="{7455C207-99D6-4624-906C-D54BF9F1305F}" type="presOf" srcId="{91973582-04AC-470D-813C-55FBB97A6552}" destId="{66889735-F530-4462-BAFB-F0963CDE6A19}" srcOrd="0" destOrd="0" presId="urn:microsoft.com/office/officeart/2005/8/layout/lProcess3"/>
    <dgm:cxn modelId="{F4687328-3EDC-4B72-95DA-50ADB85D33BA}" srcId="{742C78B8-5DAF-4EB8-BE24-CDFA4C0D5086}" destId="{0554BD4B-08AF-4F40-8960-16EDED1E3F6F}" srcOrd="3" destOrd="0" parTransId="{7AD11DCD-99B9-4B55-8DA7-693BF8F28A11}" sibTransId="{47A2505D-0F88-4B74-A437-8F00CCC4F9A1}"/>
    <dgm:cxn modelId="{E7C6BD35-40C2-49CF-994E-8523E7FF48B2}" type="presOf" srcId="{742C78B8-5DAF-4EB8-BE24-CDFA4C0D5086}" destId="{9917574B-AD2C-4909-BDD5-4B70D22D5903}" srcOrd="0" destOrd="0" presId="urn:microsoft.com/office/officeart/2005/8/layout/lProcess3"/>
    <dgm:cxn modelId="{CB15CE5D-C3EF-49C2-B401-CF0D79B525E0}" srcId="{742C78B8-5DAF-4EB8-BE24-CDFA4C0D5086}" destId="{E873258A-FFC6-4672-88A8-F7AF6481A80A}" srcOrd="4" destOrd="0" parTransId="{06E2B980-2B5C-4D53-A074-F1DD3E980903}" sibTransId="{CCCF638C-62EC-4ACF-804D-05E69BAEBD4B}"/>
    <dgm:cxn modelId="{2313CD41-18EC-451D-9816-9B19DD00187E}" type="presOf" srcId="{E873258A-FFC6-4672-88A8-F7AF6481A80A}" destId="{4BA3897E-A912-453B-8D55-5E714F9F077B}" srcOrd="0" destOrd="0" presId="urn:microsoft.com/office/officeart/2005/8/layout/lProcess3"/>
    <dgm:cxn modelId="{E861737C-75D8-463D-8D1F-435E84DDF848}" srcId="{742C78B8-5DAF-4EB8-BE24-CDFA4C0D5086}" destId="{3F371DEC-6A61-4155-86D6-E80B4588E0F9}" srcOrd="1" destOrd="0" parTransId="{3776F5EE-89B9-4B97-9C73-A06F18F7DF0E}" sibTransId="{C43BD488-575E-491E-8238-B69285DDBAFE}"/>
    <dgm:cxn modelId="{9BE37C86-7EEC-4762-AF3A-70F4D3130D8F}" type="presOf" srcId="{3F371DEC-6A61-4155-86D6-E80B4588E0F9}" destId="{C51C8ACF-FC11-41C7-953B-67E3CDCACCF4}" srcOrd="0" destOrd="0" presId="urn:microsoft.com/office/officeart/2005/8/layout/lProcess3"/>
    <dgm:cxn modelId="{D9E4279C-5BE3-4A13-B9E7-B54B6569011C}" srcId="{742C78B8-5DAF-4EB8-BE24-CDFA4C0D5086}" destId="{91973582-04AC-470D-813C-55FBB97A6552}" srcOrd="0" destOrd="0" parTransId="{67D949AC-8A3A-4D15-8409-1430A88F3F9E}" sibTransId="{8E176502-87CC-4FAC-BF4E-E4B489805C1B}"/>
    <dgm:cxn modelId="{8DADEEB0-D71C-491A-AE7A-B9B8966139A4}" type="presOf" srcId="{0554BD4B-08AF-4F40-8960-16EDED1E3F6F}" destId="{351888FD-42E6-43A6-9DE6-E474406A903C}" srcOrd="0" destOrd="0" presId="urn:microsoft.com/office/officeart/2005/8/layout/lProcess3"/>
    <dgm:cxn modelId="{515F7DB1-9C7F-496E-AE99-575810AD893D}" type="presOf" srcId="{800F253A-9363-46D6-ADBF-BE4F2D42342F}" destId="{72788783-9C63-4BE6-BCD6-E7270B7F4D27}" srcOrd="0" destOrd="0" presId="urn:microsoft.com/office/officeart/2005/8/layout/lProcess3"/>
    <dgm:cxn modelId="{45A933B7-4D4B-4883-A755-B87EB9CC3ADD}" srcId="{742C78B8-5DAF-4EB8-BE24-CDFA4C0D5086}" destId="{800F253A-9363-46D6-ADBF-BE4F2D42342F}" srcOrd="2" destOrd="0" parTransId="{E6CEFDB8-3898-41FC-853A-8C6E493CC0E4}" sibTransId="{CF1D2E6B-4591-404F-B293-5345EB7EC33A}"/>
    <dgm:cxn modelId="{07AB8F35-D7FB-4E4E-9E85-68060C34E8B8}" type="presParOf" srcId="{9917574B-AD2C-4909-BDD5-4B70D22D5903}" destId="{9DEA8F0F-0C67-4A8F-BFC5-547FE7E9F551}" srcOrd="0" destOrd="0" presId="urn:microsoft.com/office/officeart/2005/8/layout/lProcess3"/>
    <dgm:cxn modelId="{9CA8B119-5770-4073-AE82-ACF54BE91808}" type="presParOf" srcId="{9DEA8F0F-0C67-4A8F-BFC5-547FE7E9F551}" destId="{66889735-F530-4462-BAFB-F0963CDE6A19}" srcOrd="0" destOrd="0" presId="urn:microsoft.com/office/officeart/2005/8/layout/lProcess3"/>
    <dgm:cxn modelId="{BFB52526-F383-4DB0-8D9F-5F5D2799A57D}" type="presParOf" srcId="{9917574B-AD2C-4909-BDD5-4B70D22D5903}" destId="{4935C6D6-648A-454A-9D53-0162C3D638F9}" srcOrd="1" destOrd="0" presId="urn:microsoft.com/office/officeart/2005/8/layout/lProcess3"/>
    <dgm:cxn modelId="{B8E441B3-4AB9-41A4-AC1D-BDD125BFDB03}" type="presParOf" srcId="{9917574B-AD2C-4909-BDD5-4B70D22D5903}" destId="{E33E2268-5695-44A8-9FB8-5168525618AE}" srcOrd="2" destOrd="0" presId="urn:microsoft.com/office/officeart/2005/8/layout/lProcess3"/>
    <dgm:cxn modelId="{494EFE90-B546-4D5D-8A8C-0A1AD9C8BC09}" type="presParOf" srcId="{E33E2268-5695-44A8-9FB8-5168525618AE}" destId="{C51C8ACF-FC11-41C7-953B-67E3CDCACCF4}" srcOrd="0" destOrd="0" presId="urn:microsoft.com/office/officeart/2005/8/layout/lProcess3"/>
    <dgm:cxn modelId="{9D6DD8F7-F2E7-466D-B5B2-E775E3E86A9A}" type="presParOf" srcId="{9917574B-AD2C-4909-BDD5-4B70D22D5903}" destId="{0F2778A6-7305-4607-81FE-0B623A3EC4FD}" srcOrd="3" destOrd="0" presId="urn:microsoft.com/office/officeart/2005/8/layout/lProcess3"/>
    <dgm:cxn modelId="{FC33374F-08B5-4D8D-B5CA-9A81AF4C7977}" type="presParOf" srcId="{9917574B-AD2C-4909-BDD5-4B70D22D5903}" destId="{09C8FA9F-2A12-4FC9-A7F0-0785D901E4D3}" srcOrd="4" destOrd="0" presId="urn:microsoft.com/office/officeart/2005/8/layout/lProcess3"/>
    <dgm:cxn modelId="{3D7E6F6A-4DCF-4EA4-A6E0-2FA3B2246421}" type="presParOf" srcId="{09C8FA9F-2A12-4FC9-A7F0-0785D901E4D3}" destId="{72788783-9C63-4BE6-BCD6-E7270B7F4D27}" srcOrd="0" destOrd="0" presId="urn:microsoft.com/office/officeart/2005/8/layout/lProcess3"/>
    <dgm:cxn modelId="{C912105A-EC74-4453-A8F3-A81AA63AD219}" type="presParOf" srcId="{9917574B-AD2C-4909-BDD5-4B70D22D5903}" destId="{54D01B42-ADFA-4993-8B54-24E6DAFDF4EA}" srcOrd="5" destOrd="0" presId="urn:microsoft.com/office/officeart/2005/8/layout/lProcess3"/>
    <dgm:cxn modelId="{4FF3EA2D-C115-499E-AFE0-2FDAF41BA91C}" type="presParOf" srcId="{9917574B-AD2C-4909-BDD5-4B70D22D5903}" destId="{B7F6EE99-0E4B-4BE0-BD73-4D6DC222249B}" srcOrd="6" destOrd="0" presId="urn:microsoft.com/office/officeart/2005/8/layout/lProcess3"/>
    <dgm:cxn modelId="{5C1F899B-C0A1-4DA0-8697-786DE58A5E54}" type="presParOf" srcId="{B7F6EE99-0E4B-4BE0-BD73-4D6DC222249B}" destId="{351888FD-42E6-43A6-9DE6-E474406A903C}" srcOrd="0" destOrd="0" presId="urn:microsoft.com/office/officeart/2005/8/layout/lProcess3"/>
    <dgm:cxn modelId="{54A95B66-E038-4732-A20B-C370D582295B}" type="presParOf" srcId="{9917574B-AD2C-4909-BDD5-4B70D22D5903}" destId="{61EB4F7C-DD2E-4F4D-85A5-39D1D00DC1F5}" srcOrd="7" destOrd="0" presId="urn:microsoft.com/office/officeart/2005/8/layout/lProcess3"/>
    <dgm:cxn modelId="{4FBF158E-1C35-486B-954A-BD44C3D0A623}" type="presParOf" srcId="{9917574B-AD2C-4909-BDD5-4B70D22D5903}" destId="{6F61C743-3251-409B-BB69-8EAE09D63F8A}" srcOrd="8" destOrd="0" presId="urn:microsoft.com/office/officeart/2005/8/layout/lProcess3"/>
    <dgm:cxn modelId="{56DECC36-A795-49D7-BBC5-723978F9DEEF}" type="presParOf" srcId="{6F61C743-3251-409B-BB69-8EAE09D63F8A}" destId="{4BA3897E-A912-453B-8D55-5E714F9F077B}" srcOrd="0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D0E5F-B4EF-461A-8E08-929123BE6A0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BD2D56-420F-4790-A0F1-A0E9F988F368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sz="3200" b="0" dirty="0">
              <a:solidFill>
                <a:schemeClr val="tx1"/>
              </a:solidFill>
              <a:latin typeface="Calibri" pitchFamily="34" charset="0"/>
            </a:rPr>
            <a:t>Acknowledge failure</a:t>
          </a:r>
        </a:p>
      </dgm:t>
    </dgm:pt>
    <dgm:pt modelId="{D550B236-3D9F-46E0-A26F-6099C069ADE9}" type="parTrans" cxnId="{4FA4255E-7273-4192-9573-F690BBB99CFF}">
      <dgm:prSet/>
      <dgm:spPr/>
      <dgm:t>
        <a:bodyPr/>
        <a:lstStyle/>
        <a:p>
          <a:endParaRPr lang="en-US" sz="3200"/>
        </a:p>
      </dgm:t>
    </dgm:pt>
    <dgm:pt modelId="{92CA5265-5E3E-4833-A519-0ED1EC869408}" type="sibTrans" cxnId="{4FA4255E-7273-4192-9573-F690BBB99CFF}">
      <dgm:prSet/>
      <dgm:spPr/>
      <dgm:t>
        <a:bodyPr/>
        <a:lstStyle/>
        <a:p>
          <a:endParaRPr lang="en-US" sz="3200"/>
        </a:p>
      </dgm:t>
    </dgm:pt>
    <dgm:pt modelId="{72812ABA-5C18-440D-B0D5-6616A9148F18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sz="3200" b="0" dirty="0">
              <a:solidFill>
                <a:schemeClr val="tx1"/>
              </a:solidFill>
              <a:latin typeface="Calibri" pitchFamily="34" charset="0"/>
            </a:rPr>
            <a:t>Promote ‘safe space’ for honest discussions and blameless post mortems</a:t>
          </a:r>
        </a:p>
      </dgm:t>
    </dgm:pt>
    <dgm:pt modelId="{B11134CB-C1C0-4798-9487-EF190061E32F}" type="parTrans" cxnId="{69498CE8-28E8-44DB-8CD1-B381729FBF82}">
      <dgm:prSet/>
      <dgm:spPr/>
      <dgm:t>
        <a:bodyPr/>
        <a:lstStyle/>
        <a:p>
          <a:endParaRPr lang="en-US" sz="3200"/>
        </a:p>
      </dgm:t>
    </dgm:pt>
    <dgm:pt modelId="{B0F5DE99-94EA-4226-8830-B1927E53B905}" type="sibTrans" cxnId="{69498CE8-28E8-44DB-8CD1-B381729FBF82}">
      <dgm:prSet/>
      <dgm:spPr/>
      <dgm:t>
        <a:bodyPr/>
        <a:lstStyle/>
        <a:p>
          <a:endParaRPr lang="en-US" sz="3200"/>
        </a:p>
      </dgm:t>
    </dgm:pt>
    <dgm:pt modelId="{6747CE7D-EBEB-4C46-890D-B7014CFDF8BC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sz="3200" b="0" dirty="0">
              <a:solidFill>
                <a:schemeClr val="tx1"/>
              </a:solidFill>
              <a:latin typeface="Calibri" pitchFamily="34" charset="0"/>
            </a:rPr>
            <a:t>Plan for future ‘safe failures’</a:t>
          </a:r>
        </a:p>
      </dgm:t>
    </dgm:pt>
    <dgm:pt modelId="{D2F7D242-49DE-45B7-99A0-C3E15EC48F57}" type="parTrans" cxnId="{56D6F8A3-055D-4139-94E7-F94BC880B385}">
      <dgm:prSet/>
      <dgm:spPr/>
      <dgm:t>
        <a:bodyPr/>
        <a:lstStyle/>
        <a:p>
          <a:endParaRPr lang="en-US" sz="3200"/>
        </a:p>
      </dgm:t>
    </dgm:pt>
    <dgm:pt modelId="{22E4A2F3-CD78-4235-B354-A4C7CC7AA058}" type="sibTrans" cxnId="{56D6F8A3-055D-4139-94E7-F94BC880B385}">
      <dgm:prSet/>
      <dgm:spPr/>
      <dgm:t>
        <a:bodyPr/>
        <a:lstStyle/>
        <a:p>
          <a:endParaRPr lang="en-US" sz="3200"/>
        </a:p>
      </dgm:t>
    </dgm:pt>
    <dgm:pt modelId="{92CC3D7A-BD78-4034-A6B7-E8EF9640279D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sz="3200" b="0" dirty="0">
              <a:solidFill>
                <a:schemeClr val="tx1"/>
              </a:solidFill>
              <a:latin typeface="Calibri" pitchFamily="34" charset="0"/>
            </a:rPr>
            <a:t>Invite feedback and effect course corrections</a:t>
          </a:r>
        </a:p>
      </dgm:t>
    </dgm:pt>
    <dgm:pt modelId="{D2BC7278-9E76-4150-B8E5-BB3298A66406}" type="parTrans" cxnId="{14E7A1FE-93B3-4D41-80EB-032BE00A683B}">
      <dgm:prSet/>
      <dgm:spPr/>
      <dgm:t>
        <a:bodyPr/>
        <a:lstStyle/>
        <a:p>
          <a:endParaRPr lang="en-US" sz="3200"/>
        </a:p>
      </dgm:t>
    </dgm:pt>
    <dgm:pt modelId="{0C0C9544-11E8-499F-8B39-76804234EEEF}" type="sibTrans" cxnId="{14E7A1FE-93B3-4D41-80EB-032BE00A683B}">
      <dgm:prSet/>
      <dgm:spPr/>
      <dgm:t>
        <a:bodyPr/>
        <a:lstStyle/>
        <a:p>
          <a:endParaRPr lang="en-US" sz="3200"/>
        </a:p>
      </dgm:t>
    </dgm:pt>
    <dgm:pt modelId="{93AFD9F4-4FFE-4804-83D6-CFB89B8998E1}" type="pres">
      <dgm:prSet presAssocID="{51ED0E5F-B4EF-461A-8E08-929123BE6A07}" presName="linear" presStyleCnt="0">
        <dgm:presLayoutVars>
          <dgm:dir/>
          <dgm:animLvl val="lvl"/>
          <dgm:resizeHandles val="exact"/>
        </dgm:presLayoutVars>
      </dgm:prSet>
      <dgm:spPr/>
    </dgm:pt>
    <dgm:pt modelId="{7F8F491F-3863-4622-A0EA-C72F4E16B5D8}" type="pres">
      <dgm:prSet presAssocID="{DEBD2D56-420F-4790-A0F1-A0E9F988F368}" presName="parentLin" presStyleCnt="0"/>
      <dgm:spPr/>
    </dgm:pt>
    <dgm:pt modelId="{5BEB3AE4-342B-4C22-BD93-F2095E292653}" type="pres">
      <dgm:prSet presAssocID="{DEBD2D56-420F-4790-A0F1-A0E9F988F368}" presName="parentLeftMargin" presStyleLbl="node1" presStyleIdx="0" presStyleCnt="4"/>
      <dgm:spPr/>
    </dgm:pt>
    <dgm:pt modelId="{E6ADE5E0-841B-4AF8-8DB2-746EF3CF5AD5}" type="pres">
      <dgm:prSet presAssocID="{DEBD2D56-420F-4790-A0F1-A0E9F988F368}" presName="parentText" presStyleLbl="node1" presStyleIdx="0" presStyleCnt="4" custScaleX="127701" custLinFactNeighborX="21968" custLinFactNeighborY="26085">
        <dgm:presLayoutVars>
          <dgm:chMax val="0"/>
          <dgm:bulletEnabled val="1"/>
        </dgm:presLayoutVars>
      </dgm:prSet>
      <dgm:spPr/>
    </dgm:pt>
    <dgm:pt modelId="{C0CEEA96-35A1-4DC8-AD6E-4312EEA56B40}" type="pres">
      <dgm:prSet presAssocID="{DEBD2D56-420F-4790-A0F1-A0E9F988F368}" presName="negativeSpace" presStyleCnt="0"/>
      <dgm:spPr/>
    </dgm:pt>
    <dgm:pt modelId="{5B6B08C8-D541-4B96-9932-F5436AC147D1}" type="pres">
      <dgm:prSet presAssocID="{DEBD2D56-420F-4790-A0F1-A0E9F988F368}" presName="childText" presStyleLbl="conFgAcc1" presStyleIdx="0" presStyleCnt="4">
        <dgm:presLayoutVars>
          <dgm:bulletEnabled val="1"/>
        </dgm:presLayoutVars>
      </dgm:prSet>
      <dgm:spPr>
        <a:solidFill>
          <a:schemeClr val="accent5">
            <a:lumMod val="20000"/>
            <a:lumOff val="80000"/>
            <a:alpha val="90000"/>
          </a:schemeClr>
        </a:solidFill>
      </dgm:spPr>
    </dgm:pt>
    <dgm:pt modelId="{8A30C9A7-81C5-4854-9F84-62E0ED63B69A}" type="pres">
      <dgm:prSet presAssocID="{92CA5265-5E3E-4833-A519-0ED1EC869408}" presName="spaceBetweenRectangles" presStyleCnt="0"/>
      <dgm:spPr/>
    </dgm:pt>
    <dgm:pt modelId="{8D8431AE-2E90-43F5-87B9-1A676A7BD307}" type="pres">
      <dgm:prSet presAssocID="{72812ABA-5C18-440D-B0D5-6616A9148F18}" presName="parentLin" presStyleCnt="0"/>
      <dgm:spPr/>
    </dgm:pt>
    <dgm:pt modelId="{0FAA187A-BAA6-4133-BE0D-004E1FBCF54E}" type="pres">
      <dgm:prSet presAssocID="{72812ABA-5C18-440D-B0D5-6616A9148F18}" presName="parentLeftMargin" presStyleLbl="node1" presStyleIdx="0" presStyleCnt="4"/>
      <dgm:spPr/>
    </dgm:pt>
    <dgm:pt modelId="{FDA4885A-8056-4AE1-96A1-6E39294C607A}" type="pres">
      <dgm:prSet presAssocID="{72812ABA-5C18-440D-B0D5-6616A9148F18}" presName="parentText" presStyleLbl="node1" presStyleIdx="1" presStyleCnt="4" custScaleX="129716" custScaleY="131421">
        <dgm:presLayoutVars>
          <dgm:chMax val="0"/>
          <dgm:bulletEnabled val="1"/>
        </dgm:presLayoutVars>
      </dgm:prSet>
      <dgm:spPr/>
    </dgm:pt>
    <dgm:pt modelId="{FEB3E0B7-F0C1-4571-8557-983F8D8039C1}" type="pres">
      <dgm:prSet presAssocID="{72812ABA-5C18-440D-B0D5-6616A9148F18}" presName="negativeSpace" presStyleCnt="0"/>
      <dgm:spPr/>
    </dgm:pt>
    <dgm:pt modelId="{B5E625D1-CD83-41E0-B103-604D353F29AC}" type="pres">
      <dgm:prSet presAssocID="{72812ABA-5C18-440D-B0D5-6616A9148F18}" presName="childText" presStyleLbl="conFgAcc1" presStyleIdx="1" presStyleCnt="4">
        <dgm:presLayoutVars>
          <dgm:bulletEnabled val="1"/>
        </dgm:presLayoutVars>
      </dgm:prSet>
      <dgm:spPr>
        <a:solidFill>
          <a:schemeClr val="accent5">
            <a:lumMod val="20000"/>
            <a:lumOff val="80000"/>
            <a:alpha val="90000"/>
          </a:schemeClr>
        </a:solidFill>
      </dgm:spPr>
    </dgm:pt>
    <dgm:pt modelId="{D79128DA-C8CE-422E-9650-51D7CBAB14A4}" type="pres">
      <dgm:prSet presAssocID="{B0F5DE99-94EA-4226-8830-B1927E53B905}" presName="spaceBetweenRectangles" presStyleCnt="0"/>
      <dgm:spPr/>
    </dgm:pt>
    <dgm:pt modelId="{187F7027-C425-4519-81CA-BD65B6DA7F93}" type="pres">
      <dgm:prSet presAssocID="{6747CE7D-EBEB-4C46-890D-B7014CFDF8BC}" presName="parentLin" presStyleCnt="0"/>
      <dgm:spPr/>
    </dgm:pt>
    <dgm:pt modelId="{EDEA16E0-9FE2-4D2F-8D2B-67622E2F7D25}" type="pres">
      <dgm:prSet presAssocID="{6747CE7D-EBEB-4C46-890D-B7014CFDF8BC}" presName="parentLeftMargin" presStyleLbl="node1" presStyleIdx="1" presStyleCnt="4"/>
      <dgm:spPr/>
    </dgm:pt>
    <dgm:pt modelId="{827EBEEE-3A65-4858-AFF9-30D66FB5F31B}" type="pres">
      <dgm:prSet presAssocID="{6747CE7D-EBEB-4C46-890D-B7014CFDF8BC}" presName="parentText" presStyleLbl="node1" presStyleIdx="2" presStyleCnt="4" custScaleX="129405">
        <dgm:presLayoutVars>
          <dgm:chMax val="0"/>
          <dgm:bulletEnabled val="1"/>
        </dgm:presLayoutVars>
      </dgm:prSet>
      <dgm:spPr/>
    </dgm:pt>
    <dgm:pt modelId="{738FC901-704F-4409-986A-7FBD0CAD25DD}" type="pres">
      <dgm:prSet presAssocID="{6747CE7D-EBEB-4C46-890D-B7014CFDF8BC}" presName="negativeSpace" presStyleCnt="0"/>
      <dgm:spPr/>
    </dgm:pt>
    <dgm:pt modelId="{3E69855D-AF97-40F9-959F-AA96C73A1E5C}" type="pres">
      <dgm:prSet presAssocID="{6747CE7D-EBEB-4C46-890D-B7014CFDF8BC}" presName="childText" presStyleLbl="conFgAcc1" presStyleIdx="2" presStyleCnt="4">
        <dgm:presLayoutVars>
          <dgm:bulletEnabled val="1"/>
        </dgm:presLayoutVars>
      </dgm:prSet>
      <dgm:spPr>
        <a:solidFill>
          <a:schemeClr val="accent5">
            <a:lumMod val="20000"/>
            <a:lumOff val="80000"/>
            <a:alpha val="90000"/>
          </a:schemeClr>
        </a:solidFill>
      </dgm:spPr>
    </dgm:pt>
    <dgm:pt modelId="{BB03C6F8-8102-4E86-8AA7-70639B35A46B}" type="pres">
      <dgm:prSet presAssocID="{22E4A2F3-CD78-4235-B354-A4C7CC7AA058}" presName="spaceBetweenRectangles" presStyleCnt="0"/>
      <dgm:spPr/>
    </dgm:pt>
    <dgm:pt modelId="{230672D7-CB8C-45BB-887E-F28B72D14CD4}" type="pres">
      <dgm:prSet presAssocID="{92CC3D7A-BD78-4034-A6B7-E8EF9640279D}" presName="parentLin" presStyleCnt="0"/>
      <dgm:spPr/>
    </dgm:pt>
    <dgm:pt modelId="{CE805FB3-3AEF-47CC-9A05-F15C443DAAD7}" type="pres">
      <dgm:prSet presAssocID="{92CC3D7A-BD78-4034-A6B7-E8EF9640279D}" presName="parentLeftMargin" presStyleLbl="node1" presStyleIdx="2" presStyleCnt="4"/>
      <dgm:spPr/>
    </dgm:pt>
    <dgm:pt modelId="{C753EE1D-691B-407C-9B4B-486C5230C36C}" type="pres">
      <dgm:prSet presAssocID="{92CC3D7A-BD78-4034-A6B7-E8EF9640279D}" presName="parentText" presStyleLbl="node1" presStyleIdx="3" presStyleCnt="4" custScaleX="128233">
        <dgm:presLayoutVars>
          <dgm:chMax val="0"/>
          <dgm:bulletEnabled val="1"/>
        </dgm:presLayoutVars>
      </dgm:prSet>
      <dgm:spPr/>
    </dgm:pt>
    <dgm:pt modelId="{65D603AD-CD95-4233-B724-F06CC6A814DC}" type="pres">
      <dgm:prSet presAssocID="{92CC3D7A-BD78-4034-A6B7-E8EF9640279D}" presName="negativeSpace" presStyleCnt="0"/>
      <dgm:spPr/>
    </dgm:pt>
    <dgm:pt modelId="{39FD235E-AF63-4D6F-AF38-96436AA7DE27}" type="pres">
      <dgm:prSet presAssocID="{92CC3D7A-BD78-4034-A6B7-E8EF9640279D}" presName="childText" presStyleLbl="conFgAcc1" presStyleIdx="3" presStyleCnt="4">
        <dgm:presLayoutVars>
          <dgm:bulletEnabled val="1"/>
        </dgm:presLayoutVars>
      </dgm:prSet>
      <dgm:spPr>
        <a:solidFill>
          <a:schemeClr val="accent5">
            <a:lumMod val="20000"/>
            <a:lumOff val="80000"/>
            <a:alpha val="90000"/>
          </a:schemeClr>
        </a:solidFill>
      </dgm:spPr>
    </dgm:pt>
  </dgm:ptLst>
  <dgm:cxnLst>
    <dgm:cxn modelId="{2D2B8C07-4046-4365-8A25-E5CA6EDE9564}" type="presOf" srcId="{92CC3D7A-BD78-4034-A6B7-E8EF9640279D}" destId="{C753EE1D-691B-407C-9B4B-486C5230C36C}" srcOrd="1" destOrd="0" presId="urn:microsoft.com/office/officeart/2005/8/layout/list1"/>
    <dgm:cxn modelId="{AD32A325-36BC-4F5B-AEAF-F92838F89FED}" type="presOf" srcId="{6747CE7D-EBEB-4C46-890D-B7014CFDF8BC}" destId="{827EBEEE-3A65-4858-AFF9-30D66FB5F31B}" srcOrd="1" destOrd="0" presId="urn:microsoft.com/office/officeart/2005/8/layout/list1"/>
    <dgm:cxn modelId="{4FA4255E-7273-4192-9573-F690BBB99CFF}" srcId="{51ED0E5F-B4EF-461A-8E08-929123BE6A07}" destId="{DEBD2D56-420F-4790-A0F1-A0E9F988F368}" srcOrd="0" destOrd="0" parTransId="{D550B236-3D9F-46E0-A26F-6099C069ADE9}" sibTransId="{92CA5265-5E3E-4833-A519-0ED1EC869408}"/>
    <dgm:cxn modelId="{02173487-9D1F-4719-AC0A-D0BEB340952A}" type="presOf" srcId="{6747CE7D-EBEB-4C46-890D-B7014CFDF8BC}" destId="{EDEA16E0-9FE2-4D2F-8D2B-67622E2F7D25}" srcOrd="0" destOrd="0" presId="urn:microsoft.com/office/officeart/2005/8/layout/list1"/>
    <dgm:cxn modelId="{103EDD8C-60D1-4F86-A06A-BD575CFB4283}" type="presOf" srcId="{51ED0E5F-B4EF-461A-8E08-929123BE6A07}" destId="{93AFD9F4-4FFE-4804-83D6-CFB89B8998E1}" srcOrd="0" destOrd="0" presId="urn:microsoft.com/office/officeart/2005/8/layout/list1"/>
    <dgm:cxn modelId="{9227008D-4336-4E42-A680-2C3294C64020}" type="presOf" srcId="{DEBD2D56-420F-4790-A0F1-A0E9F988F368}" destId="{5BEB3AE4-342B-4C22-BD93-F2095E292653}" srcOrd="0" destOrd="0" presId="urn:microsoft.com/office/officeart/2005/8/layout/list1"/>
    <dgm:cxn modelId="{56D6F8A3-055D-4139-94E7-F94BC880B385}" srcId="{51ED0E5F-B4EF-461A-8E08-929123BE6A07}" destId="{6747CE7D-EBEB-4C46-890D-B7014CFDF8BC}" srcOrd="2" destOrd="0" parTransId="{D2F7D242-49DE-45B7-99A0-C3E15EC48F57}" sibTransId="{22E4A2F3-CD78-4235-B354-A4C7CC7AA058}"/>
    <dgm:cxn modelId="{208F60AF-060B-4512-8D23-8FE6C171064A}" type="presOf" srcId="{72812ABA-5C18-440D-B0D5-6616A9148F18}" destId="{FDA4885A-8056-4AE1-96A1-6E39294C607A}" srcOrd="1" destOrd="0" presId="urn:microsoft.com/office/officeart/2005/8/layout/list1"/>
    <dgm:cxn modelId="{4DE1E9CA-63E2-4D59-ACC1-5D65F2D7D29B}" type="presOf" srcId="{72812ABA-5C18-440D-B0D5-6616A9148F18}" destId="{0FAA187A-BAA6-4133-BE0D-004E1FBCF54E}" srcOrd="0" destOrd="0" presId="urn:microsoft.com/office/officeart/2005/8/layout/list1"/>
    <dgm:cxn modelId="{69498CE8-28E8-44DB-8CD1-B381729FBF82}" srcId="{51ED0E5F-B4EF-461A-8E08-929123BE6A07}" destId="{72812ABA-5C18-440D-B0D5-6616A9148F18}" srcOrd="1" destOrd="0" parTransId="{B11134CB-C1C0-4798-9487-EF190061E32F}" sibTransId="{B0F5DE99-94EA-4226-8830-B1927E53B905}"/>
    <dgm:cxn modelId="{6CAFBDE9-6323-42F2-B09F-C607B756AEB6}" type="presOf" srcId="{DEBD2D56-420F-4790-A0F1-A0E9F988F368}" destId="{E6ADE5E0-841B-4AF8-8DB2-746EF3CF5AD5}" srcOrd="1" destOrd="0" presId="urn:microsoft.com/office/officeart/2005/8/layout/list1"/>
    <dgm:cxn modelId="{B25A4CF6-8851-4806-9925-85A01CFF3820}" type="presOf" srcId="{92CC3D7A-BD78-4034-A6B7-E8EF9640279D}" destId="{CE805FB3-3AEF-47CC-9A05-F15C443DAAD7}" srcOrd="0" destOrd="0" presId="urn:microsoft.com/office/officeart/2005/8/layout/list1"/>
    <dgm:cxn modelId="{14E7A1FE-93B3-4D41-80EB-032BE00A683B}" srcId="{51ED0E5F-B4EF-461A-8E08-929123BE6A07}" destId="{92CC3D7A-BD78-4034-A6B7-E8EF9640279D}" srcOrd="3" destOrd="0" parTransId="{D2BC7278-9E76-4150-B8E5-BB3298A66406}" sibTransId="{0C0C9544-11E8-499F-8B39-76804234EEEF}"/>
    <dgm:cxn modelId="{C66E51BC-C7B4-4D3D-8EC1-8DDDD04E8B05}" type="presParOf" srcId="{93AFD9F4-4FFE-4804-83D6-CFB89B8998E1}" destId="{7F8F491F-3863-4622-A0EA-C72F4E16B5D8}" srcOrd="0" destOrd="0" presId="urn:microsoft.com/office/officeart/2005/8/layout/list1"/>
    <dgm:cxn modelId="{3B62FD41-B572-493A-8CDE-C89AB74362FA}" type="presParOf" srcId="{7F8F491F-3863-4622-A0EA-C72F4E16B5D8}" destId="{5BEB3AE4-342B-4C22-BD93-F2095E292653}" srcOrd="0" destOrd="0" presId="urn:microsoft.com/office/officeart/2005/8/layout/list1"/>
    <dgm:cxn modelId="{B363C2F0-54DF-4B81-822F-8E0611784ED3}" type="presParOf" srcId="{7F8F491F-3863-4622-A0EA-C72F4E16B5D8}" destId="{E6ADE5E0-841B-4AF8-8DB2-746EF3CF5AD5}" srcOrd="1" destOrd="0" presId="urn:microsoft.com/office/officeart/2005/8/layout/list1"/>
    <dgm:cxn modelId="{81503AA2-F9BB-4A44-96DF-C5A58D83E9CF}" type="presParOf" srcId="{93AFD9F4-4FFE-4804-83D6-CFB89B8998E1}" destId="{C0CEEA96-35A1-4DC8-AD6E-4312EEA56B40}" srcOrd="1" destOrd="0" presId="urn:microsoft.com/office/officeart/2005/8/layout/list1"/>
    <dgm:cxn modelId="{51F5563F-117E-4461-BBE5-91544A270387}" type="presParOf" srcId="{93AFD9F4-4FFE-4804-83D6-CFB89B8998E1}" destId="{5B6B08C8-D541-4B96-9932-F5436AC147D1}" srcOrd="2" destOrd="0" presId="urn:microsoft.com/office/officeart/2005/8/layout/list1"/>
    <dgm:cxn modelId="{54167663-8111-44CD-B178-6D0279259151}" type="presParOf" srcId="{93AFD9F4-4FFE-4804-83D6-CFB89B8998E1}" destId="{8A30C9A7-81C5-4854-9F84-62E0ED63B69A}" srcOrd="3" destOrd="0" presId="urn:microsoft.com/office/officeart/2005/8/layout/list1"/>
    <dgm:cxn modelId="{2919855C-2594-4061-B9B0-BD68C0C5D8FD}" type="presParOf" srcId="{93AFD9F4-4FFE-4804-83D6-CFB89B8998E1}" destId="{8D8431AE-2E90-43F5-87B9-1A676A7BD307}" srcOrd="4" destOrd="0" presId="urn:microsoft.com/office/officeart/2005/8/layout/list1"/>
    <dgm:cxn modelId="{E59EA66C-9710-4D38-8DF5-032318CA3209}" type="presParOf" srcId="{8D8431AE-2E90-43F5-87B9-1A676A7BD307}" destId="{0FAA187A-BAA6-4133-BE0D-004E1FBCF54E}" srcOrd="0" destOrd="0" presId="urn:microsoft.com/office/officeart/2005/8/layout/list1"/>
    <dgm:cxn modelId="{27222378-1267-46DF-B6E0-B5B921EC82CC}" type="presParOf" srcId="{8D8431AE-2E90-43F5-87B9-1A676A7BD307}" destId="{FDA4885A-8056-4AE1-96A1-6E39294C607A}" srcOrd="1" destOrd="0" presId="urn:microsoft.com/office/officeart/2005/8/layout/list1"/>
    <dgm:cxn modelId="{901CD054-94E6-43FF-828B-8C978DD52864}" type="presParOf" srcId="{93AFD9F4-4FFE-4804-83D6-CFB89B8998E1}" destId="{FEB3E0B7-F0C1-4571-8557-983F8D8039C1}" srcOrd="5" destOrd="0" presId="urn:microsoft.com/office/officeart/2005/8/layout/list1"/>
    <dgm:cxn modelId="{D799EB26-3CE2-49AE-A674-C0FEBEE6327D}" type="presParOf" srcId="{93AFD9F4-4FFE-4804-83D6-CFB89B8998E1}" destId="{B5E625D1-CD83-41E0-B103-604D353F29AC}" srcOrd="6" destOrd="0" presId="urn:microsoft.com/office/officeart/2005/8/layout/list1"/>
    <dgm:cxn modelId="{A62D1326-B69F-421F-8157-6C7F985E0BF7}" type="presParOf" srcId="{93AFD9F4-4FFE-4804-83D6-CFB89B8998E1}" destId="{D79128DA-C8CE-422E-9650-51D7CBAB14A4}" srcOrd="7" destOrd="0" presId="urn:microsoft.com/office/officeart/2005/8/layout/list1"/>
    <dgm:cxn modelId="{BBB3D2B8-9D29-440A-8361-E309BB74A491}" type="presParOf" srcId="{93AFD9F4-4FFE-4804-83D6-CFB89B8998E1}" destId="{187F7027-C425-4519-81CA-BD65B6DA7F93}" srcOrd="8" destOrd="0" presId="urn:microsoft.com/office/officeart/2005/8/layout/list1"/>
    <dgm:cxn modelId="{B991B8A5-83CB-4E9E-A564-1F1DD09A0861}" type="presParOf" srcId="{187F7027-C425-4519-81CA-BD65B6DA7F93}" destId="{EDEA16E0-9FE2-4D2F-8D2B-67622E2F7D25}" srcOrd="0" destOrd="0" presId="urn:microsoft.com/office/officeart/2005/8/layout/list1"/>
    <dgm:cxn modelId="{0CDB376C-8F86-4416-9B98-B7B43C62B4C7}" type="presParOf" srcId="{187F7027-C425-4519-81CA-BD65B6DA7F93}" destId="{827EBEEE-3A65-4858-AFF9-30D66FB5F31B}" srcOrd="1" destOrd="0" presId="urn:microsoft.com/office/officeart/2005/8/layout/list1"/>
    <dgm:cxn modelId="{ABEDF678-47A6-4414-9DCE-B1782831B039}" type="presParOf" srcId="{93AFD9F4-4FFE-4804-83D6-CFB89B8998E1}" destId="{738FC901-704F-4409-986A-7FBD0CAD25DD}" srcOrd="9" destOrd="0" presId="urn:microsoft.com/office/officeart/2005/8/layout/list1"/>
    <dgm:cxn modelId="{00B94911-9B53-461C-B5C5-F91678282429}" type="presParOf" srcId="{93AFD9F4-4FFE-4804-83D6-CFB89B8998E1}" destId="{3E69855D-AF97-40F9-959F-AA96C73A1E5C}" srcOrd="10" destOrd="0" presId="urn:microsoft.com/office/officeart/2005/8/layout/list1"/>
    <dgm:cxn modelId="{4D88FFA8-DEA6-4639-9EF2-FBE360AA8F3E}" type="presParOf" srcId="{93AFD9F4-4FFE-4804-83D6-CFB89B8998E1}" destId="{BB03C6F8-8102-4E86-8AA7-70639B35A46B}" srcOrd="11" destOrd="0" presId="urn:microsoft.com/office/officeart/2005/8/layout/list1"/>
    <dgm:cxn modelId="{B2F50CAD-08E0-44EA-80DF-EFCDB3064492}" type="presParOf" srcId="{93AFD9F4-4FFE-4804-83D6-CFB89B8998E1}" destId="{230672D7-CB8C-45BB-887E-F28B72D14CD4}" srcOrd="12" destOrd="0" presId="urn:microsoft.com/office/officeart/2005/8/layout/list1"/>
    <dgm:cxn modelId="{8F877661-D3A6-4BFF-9E27-32DA07B1C19A}" type="presParOf" srcId="{230672D7-CB8C-45BB-887E-F28B72D14CD4}" destId="{CE805FB3-3AEF-47CC-9A05-F15C443DAAD7}" srcOrd="0" destOrd="0" presId="urn:microsoft.com/office/officeart/2005/8/layout/list1"/>
    <dgm:cxn modelId="{65777D52-7609-47D6-961A-508067343140}" type="presParOf" srcId="{230672D7-CB8C-45BB-887E-F28B72D14CD4}" destId="{C753EE1D-691B-407C-9B4B-486C5230C36C}" srcOrd="1" destOrd="0" presId="urn:microsoft.com/office/officeart/2005/8/layout/list1"/>
    <dgm:cxn modelId="{032E2411-AFA0-4E7B-BDEA-531160BE350F}" type="presParOf" srcId="{93AFD9F4-4FFE-4804-83D6-CFB89B8998E1}" destId="{65D603AD-CD95-4233-B724-F06CC6A814DC}" srcOrd="13" destOrd="0" presId="urn:microsoft.com/office/officeart/2005/8/layout/list1"/>
    <dgm:cxn modelId="{8E50E2FC-2498-4C62-BDAD-D186F15E761B}" type="presParOf" srcId="{93AFD9F4-4FFE-4804-83D6-CFB89B8998E1}" destId="{39FD235E-AF63-4D6F-AF38-96436AA7DE2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89735-F530-4462-BAFB-F0963CDE6A19}">
      <dsp:nvSpPr>
        <dsp:cNvPr id="0" name=""/>
        <dsp:cNvSpPr/>
      </dsp:nvSpPr>
      <dsp:spPr>
        <a:xfrm>
          <a:off x="1231550" y="30530"/>
          <a:ext cx="6050056" cy="705239"/>
        </a:xfrm>
        <a:prstGeom prst="chevron">
          <a:avLst/>
        </a:prstGeom>
        <a:solidFill>
          <a:srgbClr val="FFE7E7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itchFamily="34" charset="0"/>
              <a:cs typeface="Calibri" pitchFamily="34" charset="0"/>
            </a:rPr>
            <a:t>Financially Viable</a:t>
          </a:r>
        </a:p>
      </dsp:txBody>
      <dsp:txXfrm>
        <a:off x="1584170" y="30530"/>
        <a:ext cx="5344817" cy="705239"/>
      </dsp:txXfrm>
    </dsp:sp>
    <dsp:sp modelId="{C51C8ACF-FC11-41C7-953B-67E3CDCACCF4}">
      <dsp:nvSpPr>
        <dsp:cNvPr id="0" name=""/>
        <dsp:cNvSpPr/>
      </dsp:nvSpPr>
      <dsp:spPr>
        <a:xfrm>
          <a:off x="1217884" y="808871"/>
          <a:ext cx="6050056" cy="705239"/>
        </a:xfrm>
        <a:prstGeom prst="chevron">
          <a:avLst/>
        </a:prstGeom>
        <a:solidFill>
          <a:srgbClr val="FFE7E7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itchFamily="34" charset="0"/>
              <a:cs typeface="Calibri" pitchFamily="34" charset="0"/>
            </a:rPr>
            <a:t>Technically Appropriate</a:t>
          </a:r>
        </a:p>
      </dsp:txBody>
      <dsp:txXfrm>
        <a:off x="1570504" y="808871"/>
        <a:ext cx="5344817" cy="705239"/>
      </dsp:txXfrm>
    </dsp:sp>
    <dsp:sp modelId="{72788783-9C63-4BE6-BCD6-E7270B7F4D27}">
      <dsp:nvSpPr>
        <dsp:cNvPr id="0" name=""/>
        <dsp:cNvSpPr/>
      </dsp:nvSpPr>
      <dsp:spPr>
        <a:xfrm>
          <a:off x="1211394" y="1629678"/>
          <a:ext cx="6050056" cy="705239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itchFamily="34" charset="0"/>
              <a:cs typeface="Calibri" pitchFamily="34" charset="0"/>
            </a:rPr>
            <a:t>Protective of Environment</a:t>
          </a:r>
        </a:p>
      </dsp:txBody>
      <dsp:txXfrm>
        <a:off x="1564014" y="1629678"/>
        <a:ext cx="5344817" cy="705239"/>
      </dsp:txXfrm>
    </dsp:sp>
    <dsp:sp modelId="{351888FD-42E6-43A6-9DE6-E474406A903C}">
      <dsp:nvSpPr>
        <dsp:cNvPr id="0" name=""/>
        <dsp:cNvSpPr/>
      </dsp:nvSpPr>
      <dsp:spPr>
        <a:xfrm>
          <a:off x="1242719" y="2427644"/>
          <a:ext cx="6050056" cy="705239"/>
        </a:xfrm>
        <a:prstGeom prst="chevron">
          <a:avLst/>
        </a:prstGeom>
        <a:solidFill>
          <a:srgbClr val="FFE7E7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baseline="0" dirty="0">
              <a:latin typeface="Calibri" pitchFamily="34" charset="0"/>
              <a:cs typeface="Calibri" pitchFamily="34" charset="0"/>
            </a:rPr>
            <a:t>Waste as resource</a:t>
          </a:r>
        </a:p>
      </dsp:txBody>
      <dsp:txXfrm>
        <a:off x="1595339" y="2427644"/>
        <a:ext cx="5344817" cy="705239"/>
      </dsp:txXfrm>
    </dsp:sp>
    <dsp:sp modelId="{4BA3897E-A912-453B-8D55-5E714F9F077B}">
      <dsp:nvSpPr>
        <dsp:cNvPr id="0" name=""/>
        <dsp:cNvSpPr/>
      </dsp:nvSpPr>
      <dsp:spPr>
        <a:xfrm>
          <a:off x="1268478" y="3215336"/>
          <a:ext cx="6093900" cy="739678"/>
        </a:xfrm>
        <a:prstGeom prst="chevron">
          <a:avLst/>
        </a:prstGeom>
        <a:solidFill>
          <a:srgbClr val="FFE7E7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itchFamily="34" charset="0"/>
              <a:cs typeface="Calibri" pitchFamily="34" charset="0"/>
            </a:rPr>
            <a:t>Recommended </a:t>
          </a:r>
          <a:r>
            <a:rPr lang="en-US" sz="2400" kern="1200" dirty="0" err="1">
              <a:latin typeface="Calibri" pitchFamily="34" charset="0"/>
              <a:cs typeface="Calibri" pitchFamily="34" charset="0"/>
            </a:rPr>
            <a:t>behaviour</a:t>
          </a:r>
          <a:r>
            <a:rPr lang="en-US" sz="2400" kern="1200" dirty="0">
              <a:latin typeface="Calibri" pitchFamily="34" charset="0"/>
              <a:cs typeface="Calibri" pitchFamily="34" charset="0"/>
            </a:rPr>
            <a:t> change brought about </a:t>
          </a:r>
          <a:endParaRPr lang="en-US" sz="2400" b="0" kern="1200" baseline="0" dirty="0">
            <a:latin typeface="Calibri" pitchFamily="34" charset="0"/>
            <a:cs typeface="Calibri" pitchFamily="34" charset="0"/>
          </a:endParaRPr>
        </a:p>
      </dsp:txBody>
      <dsp:txXfrm>
        <a:off x="1638317" y="3215336"/>
        <a:ext cx="5354222" cy="739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6B08C8-D541-4B96-9932-F5436AC147D1}">
      <dsp:nvSpPr>
        <dsp:cNvPr id="0" name=""/>
        <dsp:cNvSpPr/>
      </dsp:nvSpPr>
      <dsp:spPr>
        <a:xfrm>
          <a:off x="0" y="418151"/>
          <a:ext cx="9740766" cy="579600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ADE5E0-841B-4AF8-8DB2-746EF3CF5AD5}">
      <dsp:nvSpPr>
        <dsp:cNvPr id="0" name=""/>
        <dsp:cNvSpPr/>
      </dsp:nvSpPr>
      <dsp:spPr>
        <a:xfrm>
          <a:off x="594030" y="255778"/>
          <a:ext cx="8707338" cy="67896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724" tIns="0" rIns="257724" bIns="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>
              <a:solidFill>
                <a:schemeClr val="tx1"/>
              </a:solidFill>
              <a:latin typeface="Calibri" pitchFamily="34" charset="0"/>
            </a:rPr>
            <a:t>Acknowledge failure</a:t>
          </a:r>
        </a:p>
      </dsp:txBody>
      <dsp:txXfrm>
        <a:off x="627174" y="288922"/>
        <a:ext cx="8641050" cy="612672"/>
      </dsp:txXfrm>
    </dsp:sp>
    <dsp:sp modelId="{B5E625D1-CD83-41E0-B103-604D353F29AC}">
      <dsp:nvSpPr>
        <dsp:cNvPr id="0" name=""/>
        <dsp:cNvSpPr/>
      </dsp:nvSpPr>
      <dsp:spPr>
        <a:xfrm>
          <a:off x="0" y="1674768"/>
          <a:ext cx="9740766" cy="579600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A4885A-8056-4AE1-96A1-6E39294C607A}">
      <dsp:nvSpPr>
        <dsp:cNvPr id="0" name=""/>
        <dsp:cNvSpPr/>
      </dsp:nvSpPr>
      <dsp:spPr>
        <a:xfrm>
          <a:off x="487038" y="1121951"/>
          <a:ext cx="8844732" cy="892296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724" tIns="0" rIns="257724" bIns="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>
              <a:solidFill>
                <a:schemeClr val="tx1"/>
              </a:solidFill>
              <a:latin typeface="Calibri" pitchFamily="34" charset="0"/>
            </a:rPr>
            <a:t>Promote ‘safe space’ for honest discussions and blameless post mortems</a:t>
          </a:r>
        </a:p>
      </dsp:txBody>
      <dsp:txXfrm>
        <a:off x="530596" y="1165509"/>
        <a:ext cx="8757616" cy="805180"/>
      </dsp:txXfrm>
    </dsp:sp>
    <dsp:sp modelId="{3E69855D-AF97-40F9-959F-AA96C73A1E5C}">
      <dsp:nvSpPr>
        <dsp:cNvPr id="0" name=""/>
        <dsp:cNvSpPr/>
      </dsp:nvSpPr>
      <dsp:spPr>
        <a:xfrm>
          <a:off x="0" y="2718048"/>
          <a:ext cx="9740766" cy="579600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EBEEE-3A65-4858-AFF9-30D66FB5F31B}">
      <dsp:nvSpPr>
        <dsp:cNvPr id="0" name=""/>
        <dsp:cNvSpPr/>
      </dsp:nvSpPr>
      <dsp:spPr>
        <a:xfrm>
          <a:off x="487038" y="2378568"/>
          <a:ext cx="8823526" cy="67896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724" tIns="0" rIns="257724" bIns="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>
              <a:solidFill>
                <a:schemeClr val="tx1"/>
              </a:solidFill>
              <a:latin typeface="Calibri" pitchFamily="34" charset="0"/>
            </a:rPr>
            <a:t>Plan for future ‘safe failures’</a:t>
          </a:r>
        </a:p>
      </dsp:txBody>
      <dsp:txXfrm>
        <a:off x="520182" y="2411712"/>
        <a:ext cx="8757238" cy="612672"/>
      </dsp:txXfrm>
    </dsp:sp>
    <dsp:sp modelId="{39FD235E-AF63-4D6F-AF38-96436AA7DE27}">
      <dsp:nvSpPr>
        <dsp:cNvPr id="0" name=""/>
        <dsp:cNvSpPr/>
      </dsp:nvSpPr>
      <dsp:spPr>
        <a:xfrm>
          <a:off x="0" y="3761328"/>
          <a:ext cx="9740766" cy="579600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3EE1D-691B-407C-9B4B-486C5230C36C}">
      <dsp:nvSpPr>
        <dsp:cNvPr id="0" name=""/>
        <dsp:cNvSpPr/>
      </dsp:nvSpPr>
      <dsp:spPr>
        <a:xfrm>
          <a:off x="487038" y="3421848"/>
          <a:ext cx="8743613" cy="67896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724" tIns="0" rIns="257724" bIns="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>
              <a:solidFill>
                <a:schemeClr val="tx1"/>
              </a:solidFill>
              <a:latin typeface="Calibri" pitchFamily="34" charset="0"/>
            </a:rPr>
            <a:t>Invite feedback and effect course corrections</a:t>
          </a:r>
        </a:p>
      </dsp:txBody>
      <dsp:txXfrm>
        <a:off x="520182" y="3454992"/>
        <a:ext cx="8677325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72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517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22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0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87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041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46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295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24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508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75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5A9099-E7BF-45A0-B1B3-9FBCA24B3FCD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CEA082-25C2-4EB5-9B3F-A367948262DE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71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CC06DA7-E901-4EBB-8123-99FF9F99BD5A}"/>
              </a:ext>
            </a:extLst>
          </p:cNvPr>
          <p:cNvSpPr/>
          <p:nvPr/>
        </p:nvSpPr>
        <p:spPr>
          <a:xfrm>
            <a:off x="0" y="-115503"/>
            <a:ext cx="12353084" cy="7286491"/>
          </a:xfrm>
          <a:prstGeom prst="rect">
            <a:avLst/>
          </a:prstGeom>
          <a:solidFill>
            <a:srgbClr val="1B2B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B2A321-B834-42C5-AAD5-7D5218037E07}"/>
              </a:ext>
            </a:extLst>
          </p:cNvPr>
          <p:cNvSpPr txBox="1"/>
          <p:nvPr/>
        </p:nvSpPr>
        <p:spPr>
          <a:xfrm>
            <a:off x="2110102" y="1076923"/>
            <a:ext cx="94067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Measuring Success </a:t>
            </a:r>
          </a:p>
          <a:p>
            <a:r>
              <a:rPr lang="en-US" sz="6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in WASH</a:t>
            </a:r>
          </a:p>
          <a:p>
            <a:endParaRPr lang="en-US" sz="60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endParaRPr lang="en-US" sz="60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AD853C-1DCC-4279-A525-17C56AE0773D}"/>
              </a:ext>
            </a:extLst>
          </p:cNvPr>
          <p:cNvSpPr txBox="1"/>
          <p:nvPr/>
        </p:nvSpPr>
        <p:spPr>
          <a:xfrm>
            <a:off x="2094842" y="3349642"/>
            <a:ext cx="942201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spcBef>
                <a:spcPts val="0"/>
              </a:spcBef>
              <a:buFontTx/>
              <a:buChar char="-"/>
            </a:pPr>
            <a:r>
              <a:rPr lang="en-US" sz="3600" dirty="0">
                <a:solidFill>
                  <a:srgbClr val="FAC208"/>
                </a:solidFill>
                <a:latin typeface="Sf compact text" panose="02010604030202060204" pitchFamily="50" charset="0"/>
                <a:cs typeface="Aparajita" pitchFamily="34" charset="0"/>
              </a:rPr>
              <a:t>S.N. Srikanth</a:t>
            </a:r>
          </a:p>
          <a:p>
            <a:pPr marL="171450" lvl="0" indent="-171450">
              <a:spcBef>
                <a:spcPts val="0"/>
              </a:spcBef>
              <a:buFontTx/>
              <a:buChar char="-"/>
            </a:pPr>
            <a:endParaRPr lang="en-US" sz="3600" dirty="0">
              <a:solidFill>
                <a:srgbClr val="FAC208"/>
              </a:solidFill>
              <a:latin typeface="Sf compact text" panose="02010604030202060204" pitchFamily="50" charset="0"/>
              <a:cs typeface="Aparajita" pitchFamily="34" charset="0"/>
            </a:endParaRPr>
          </a:p>
          <a:p>
            <a:pPr lvl="0">
              <a:spcBef>
                <a:spcPts val="0"/>
              </a:spcBef>
            </a:pPr>
            <a:r>
              <a:rPr lang="en-US" sz="2800" dirty="0">
                <a:solidFill>
                  <a:srgbClr val="FAC208"/>
                </a:solidFill>
                <a:latin typeface="Sf compact text" panose="02010604030202060204" pitchFamily="50" charset="0"/>
                <a:cs typeface="Aparajita" pitchFamily="34" charset="0"/>
              </a:rPr>
              <a:t>WASH-RAG</a:t>
            </a:r>
          </a:p>
          <a:p>
            <a:pPr lvl="0">
              <a:spcBef>
                <a:spcPts val="0"/>
              </a:spcBef>
            </a:pPr>
            <a:r>
              <a:rPr lang="en-US" sz="2800" dirty="0">
                <a:solidFill>
                  <a:srgbClr val="FAC208"/>
                </a:solidFill>
                <a:latin typeface="Sf compact text" panose="02010604030202060204" pitchFamily="50" charset="0"/>
                <a:cs typeface="Aparajita" pitchFamily="34" charset="0"/>
              </a:rPr>
              <a:t>Ambassador Orientation</a:t>
            </a:r>
          </a:p>
          <a:p>
            <a:pPr lvl="0">
              <a:spcBef>
                <a:spcPts val="0"/>
              </a:spcBef>
            </a:pPr>
            <a:r>
              <a:rPr lang="en-US" sz="2400" dirty="0">
                <a:solidFill>
                  <a:srgbClr val="FAC208"/>
                </a:solidFill>
                <a:latin typeface="Sf compact text" panose="02010604030202060204" pitchFamily="50" charset="0"/>
                <a:cs typeface="Aparajita" pitchFamily="34" charset="0"/>
              </a:rPr>
              <a:t>November  12 &amp; 13, 2024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EDF1B3-AA3B-4C61-BF2D-BE4E773AB815}"/>
              </a:ext>
            </a:extLst>
          </p:cNvPr>
          <p:cNvSpPr/>
          <p:nvPr/>
        </p:nvSpPr>
        <p:spPr>
          <a:xfrm>
            <a:off x="1799924" y="933650"/>
            <a:ext cx="122583" cy="5415815"/>
          </a:xfrm>
          <a:prstGeom prst="rect">
            <a:avLst/>
          </a:prstGeom>
          <a:solidFill>
            <a:srgbClr val="FAC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9479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945683"/>
            <a:ext cx="8001000" cy="685799"/>
          </a:xfrm>
        </p:spPr>
        <p:txBody>
          <a:bodyPr>
            <a:noAutofit/>
          </a:bodyPr>
          <a:lstStyle/>
          <a:p>
            <a:pPr algn="ctr"/>
            <a:r>
              <a:rPr lang="en-IN" sz="3600" dirty="0">
                <a:latin typeface="Calibri" pitchFamily="34" charset="0"/>
              </a:rPr>
              <a:t>    </a:t>
            </a:r>
            <a:r>
              <a:rPr lang="en-IN" sz="3600" b="1" dirty="0">
                <a:latin typeface="Calibri" pitchFamily="34" charset="0"/>
              </a:rPr>
              <a:t>Sustainability</a:t>
            </a:r>
            <a:r>
              <a:rPr lang="en-IN" sz="3600" dirty="0">
                <a:latin typeface="Calibri" pitchFamily="34" charset="0"/>
              </a:rPr>
              <a:t> :</a:t>
            </a:r>
            <a:br>
              <a:rPr lang="en-IN" sz="3600" dirty="0">
                <a:latin typeface="Calibri" pitchFamily="34" charset="0"/>
              </a:rPr>
            </a:br>
            <a:r>
              <a:rPr lang="en-IN" sz="3600" dirty="0">
                <a:latin typeface="Calibri" pitchFamily="34" charset="0"/>
              </a:rPr>
              <a:t> whether or not something continues to work over time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7931041"/>
              </p:ext>
            </p:extLst>
          </p:nvPr>
        </p:nvGraphicFramePr>
        <p:xfrm>
          <a:off x="1838425" y="2261937"/>
          <a:ext cx="9192127" cy="3975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14550" y="1695651"/>
            <a:ext cx="7962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latin typeface="Calibri" pitchFamily="34" charset="0"/>
              </a:rPr>
              <a:t>Criteria for Sustainability</a:t>
            </a:r>
            <a:r>
              <a:rPr lang="en-IN" sz="3200" b="1" dirty="0">
                <a:latin typeface="Calibri" pitchFamily="34" charset="0"/>
              </a:rPr>
              <a:t> </a:t>
            </a:r>
          </a:p>
          <a:p>
            <a:pPr algn="ctr"/>
            <a:endParaRPr lang="en-IN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5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81127"/>
              </p:ext>
            </p:extLst>
          </p:nvPr>
        </p:nvGraphicFramePr>
        <p:xfrm>
          <a:off x="1241659" y="1737360"/>
          <a:ext cx="9740766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8" name="AutoShape 2" descr="https://www.fasthorseinc.com/wp-content/uploads/2016/06/635944741686261514734284120_Success_Failure_direct.jp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https://www.fasthorseinc.com/wp-content/uploads/2016/06/635944741686261514734284120_Success_Failure_direct.jp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900C71-64B6-4D72-B618-E02B5216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  <a:t>Learning from failure</a:t>
            </a:r>
            <a:br>
              <a:rPr lang="en-IN" b="1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</a:br>
            <a:r>
              <a:rPr lang="en-IN" sz="3600" b="1" dirty="0">
                <a:solidFill>
                  <a:srgbClr val="000000"/>
                </a:solidFill>
                <a:ea typeface="Calibri" panose="020F0502020204030204" pitchFamily="34" charset="0"/>
              </a:rPr>
              <a:t>Prepare a failure report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F399B3-BFCB-49A6-BD48-5814334604CD}"/>
              </a:ext>
            </a:extLst>
          </p:cNvPr>
          <p:cNvSpPr txBox="1"/>
          <p:nvPr/>
        </p:nvSpPr>
        <p:spPr>
          <a:xfrm>
            <a:off x="1626671" y="965553"/>
            <a:ext cx="9634888" cy="4511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  <a:t>W</a:t>
            </a:r>
            <a:r>
              <a:rPr lang="en-IN" sz="4400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  <a:t>hat would count as success for a </a:t>
            </a:r>
          </a:p>
          <a:p>
            <a:pPr algn="ctr"/>
            <a:r>
              <a:rPr lang="en-IN" sz="4400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  <a:t>WASH-RAG Ambassador?</a:t>
            </a:r>
          </a:p>
          <a:p>
            <a:endParaRPr lang="en-IN" sz="4400" dirty="0">
              <a:solidFill>
                <a:srgbClr val="000000"/>
              </a:solidFill>
              <a:ea typeface="Calibri" panose="020F0502020204030204" pitchFamily="34" charset="0"/>
              <a:cs typeface="Roboto" panose="02000000000000000000" pitchFamily="2" charset="0"/>
            </a:endParaRPr>
          </a:p>
          <a:p>
            <a:pPr algn="ctr"/>
            <a:r>
              <a:rPr lang="en-IN" sz="4400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  <a:t>Percentage of clubs in your district undertaking / succeeding in a            WASH project ?</a:t>
            </a:r>
          </a:p>
          <a:p>
            <a:endParaRPr lang="en-IN" sz="1600" dirty="0">
              <a:solidFill>
                <a:srgbClr val="000000"/>
              </a:solidFill>
              <a:effectLst/>
              <a:ea typeface="Calibri" panose="020F0502020204030204" pitchFamily="34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7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 </a:t>
            </a:r>
            <a:r>
              <a:rPr lang="en-IN" sz="3600" dirty="0">
                <a:latin typeface="Calibri" panose="020F0502020204030204" pitchFamily="34" charset="0"/>
              </a:rPr>
              <a:t>A well kept secret: </a:t>
            </a:r>
            <a:br>
              <a:rPr lang="en-IN" sz="3600" dirty="0">
                <a:latin typeface="Calibri" panose="020F0502020204030204" pitchFamily="34" charset="0"/>
              </a:rPr>
            </a:br>
            <a:r>
              <a:rPr lang="en-IN" sz="3600" dirty="0">
                <a:latin typeface="Calibri" panose="020F0502020204030204" pitchFamily="34" charset="0"/>
              </a:rPr>
              <a:t>over half of all WASH projects fail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988" y="2210501"/>
            <a:ext cx="6670023" cy="3735213"/>
          </a:xfrm>
        </p:spPr>
      </p:pic>
    </p:spTree>
    <p:extLst>
      <p:ext uri="{BB962C8B-B14F-4D97-AF65-F5344CB8AC3E}">
        <p14:creationId xmlns:p14="http://schemas.microsoft.com/office/powerpoint/2010/main" val="314248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616570-6C1D-489D-A4C4-62D80B42A719}"/>
              </a:ext>
            </a:extLst>
          </p:cNvPr>
          <p:cNvSpPr txBox="1"/>
          <p:nvPr/>
        </p:nvSpPr>
        <p:spPr>
          <a:xfrm>
            <a:off x="1220804" y="5010877"/>
            <a:ext cx="10039149" cy="5959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 is achieving what you have set out to do</a:t>
            </a:r>
            <a:endParaRPr lang="en-IN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F603ED-8106-412B-B286-DE5E5C72E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261" y="884075"/>
            <a:ext cx="6574234" cy="359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6DBB-3716-4CDF-862D-C2A06F4B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0" dirty="0">
                <a:solidFill>
                  <a:srgbClr val="001D35"/>
                </a:solidFill>
                <a:effectLst/>
              </a:rPr>
              <a:t>The United Nations Sustainable Development Goal (SDG) 6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8888D-FEE0-4317-95C2-1440F2B6A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3080084"/>
            <a:ext cx="10058400" cy="837398"/>
          </a:xfrm>
        </p:spPr>
        <p:txBody>
          <a:bodyPr>
            <a:normAutofit fontScale="92500"/>
          </a:bodyPr>
          <a:lstStyle/>
          <a:p>
            <a:pPr algn="ctr"/>
            <a:r>
              <a:rPr lang="en-US" sz="4400" dirty="0"/>
              <a:t>Ensure access to water and sanitation for all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94535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C9465-E267-4456-BFA5-3F2B95B6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>
                <a:effectLst/>
                <a:ea typeface="Calibri Light" panose="020F0302020204030204" pitchFamily="34" charset="0"/>
                <a:cs typeface="Calibri Light" panose="020F0302020204030204" pitchFamily="34" charset="0"/>
              </a:rPr>
              <a:t>SDG</a:t>
            </a:r>
            <a:r>
              <a:rPr lang="en-US" sz="4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6.1 : Drinking Water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7A070-3B02-4A61-A154-63E9FB2B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1443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Equitable access to safe and affordable drinking water for all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Measure: 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Proportion of households using safely managed drinking water services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IN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Roboto Lt"/>
              </a:rPr>
              <a:t>Safe drinking water is water that is free from pathogens and elevated levels of toxic chemicals</a:t>
            </a:r>
            <a:endParaRPr lang="en-IN" sz="3600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35F0A8-DCA5-4300-BE80-994BA6935AA3}"/>
              </a:ext>
            </a:extLst>
          </p:cNvPr>
          <p:cNvSpPr/>
          <p:nvPr/>
        </p:nvSpPr>
        <p:spPr>
          <a:xfrm>
            <a:off x="1097280" y="3291841"/>
            <a:ext cx="9997440" cy="13090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27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200C1-39E7-4363-B3F0-48EC21F8E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SDG 6.2 : Sanitation and Hygiene</a:t>
            </a:r>
            <a:endParaRPr lang="en-IN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39612-A45B-4157-8CA0-F8BE0B7C3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8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Adequate and equitable sanitation and hygiene for all;  ending open defecation</a:t>
            </a:r>
          </a:p>
          <a:p>
            <a:pPr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Proportion of population using safely managed sanitation services, including a handwashing facility with soap and water</a:t>
            </a:r>
          </a:p>
          <a:p>
            <a:r>
              <a:rPr lang="en-IN" sz="3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Roboto Lt"/>
              </a:rPr>
              <a:t>Sanitation :  provision of facilities and services for safe management and disposal of human urine and faeces</a:t>
            </a:r>
          </a:p>
          <a:p>
            <a:r>
              <a:rPr lang="en-IN" sz="32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Roboto Lt"/>
              </a:rPr>
              <a:t>Hygiene : conditions and practices that help maintain health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7982E-2715-4274-9010-85490088FEA5}"/>
              </a:ext>
            </a:extLst>
          </p:cNvPr>
          <p:cNvSpPr/>
          <p:nvPr/>
        </p:nvSpPr>
        <p:spPr>
          <a:xfrm>
            <a:off x="1127760" y="2906829"/>
            <a:ext cx="9997440" cy="15015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9260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D0AC2-7A26-4CC3-B3E7-CDB20E88B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 Lt"/>
              </a:rPr>
              <a:t>SDG  6.3 : Water Quality and Wastewater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2475C-BB36-444C-AE0A-1BBD8AD7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2716"/>
            <a:ext cx="10270156" cy="4247058"/>
          </a:xfrm>
        </p:spPr>
        <p:txBody>
          <a:bodyPr>
            <a:noAutofit/>
          </a:bodyPr>
          <a:lstStyle/>
          <a:p>
            <a:pPr>
              <a:spcAft>
                <a:spcPts val="800"/>
              </a:spcAft>
            </a:pPr>
            <a:r>
              <a:rPr lang="en-IN" sz="3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 Lt"/>
              </a:rPr>
              <a:t>Improved water quality by treating wastewater</a:t>
            </a:r>
          </a:p>
          <a:p>
            <a:r>
              <a:rPr lang="en-IN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 Lt"/>
              </a:rPr>
              <a:t>Measure</a:t>
            </a:r>
            <a:r>
              <a:rPr lang="en-IN" sz="3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 Lt"/>
              </a:rPr>
              <a:t> : Percentage of wastewater generated by households (sewage and faecal sludge) and economic activities that is safely treated</a:t>
            </a:r>
          </a:p>
          <a:p>
            <a:endParaRPr lang="en-IN" sz="1100" dirty="0">
              <a:solidFill>
                <a:srgbClr val="000000"/>
              </a:solidFill>
              <a:effectLst/>
              <a:ea typeface="Calibri" panose="020F0502020204030204" pitchFamily="34" charset="0"/>
              <a:cs typeface="Roboto Lt"/>
            </a:endParaRPr>
          </a:p>
          <a:p>
            <a:r>
              <a:rPr lang="en-IN" sz="36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 Lt"/>
              </a:rPr>
              <a:t>Wastewater is untreated water discharged into drains, sewers or the environment </a:t>
            </a:r>
            <a:endParaRPr lang="en-IN" sz="3600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C6CF58-5135-4BE2-A6AB-85F40DA68A2B}"/>
              </a:ext>
            </a:extLst>
          </p:cNvPr>
          <p:cNvSpPr/>
          <p:nvPr/>
        </p:nvSpPr>
        <p:spPr>
          <a:xfrm>
            <a:off x="1097280" y="2877953"/>
            <a:ext cx="10124173" cy="1597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689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EC400-B130-4930-BAF8-862EA633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Other SDG Goals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9E465-8329-47B9-A294-F887C33C1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68733"/>
            <a:ext cx="10270156" cy="4420309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SDG 6.4 : Water use and scarcity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SDG 6.5 </a:t>
            </a:r>
            <a:r>
              <a:rPr lang="en-IN" sz="3200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  <a:t>:</a:t>
            </a:r>
            <a:r>
              <a:rPr lang="en-IN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 Water Resource Management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SDG 6.6 </a:t>
            </a:r>
            <a:r>
              <a:rPr lang="en-IN" sz="3200" dirty="0">
                <a:solidFill>
                  <a:srgbClr val="000000"/>
                </a:solidFill>
                <a:ea typeface="Calibri" panose="020F0502020204030204" pitchFamily="34" charset="0"/>
                <a:cs typeface="Roboto" panose="02000000000000000000" pitchFamily="2" charset="0"/>
              </a:rPr>
              <a:t>:</a:t>
            </a:r>
            <a:r>
              <a:rPr lang="en-IN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 Water – related Ecosystems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SDG 6.a : International cooperation and capacity – building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Roboto" panose="02000000000000000000" pitchFamily="2" charset="0"/>
              </a:rPr>
              <a:t>SDG 6.b : Stakeholder Participation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636142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73239"/>
          </a:xfrm>
        </p:spPr>
        <p:txBody>
          <a:bodyPr/>
          <a:lstStyle/>
          <a:p>
            <a:pPr algn="ctr"/>
            <a:r>
              <a:rPr lang="en-US" sz="4000" dirty="0">
                <a:latin typeface="Calibri" pitchFamily="34" charset="0"/>
              </a:rPr>
              <a:t>Avoid hasty “Before” and “After” Comparisons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59842"/>
            <a:ext cx="9750392" cy="838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>
                <a:latin typeface="Calibri" pitchFamily="34" charset="0"/>
              </a:rPr>
              <a:t>Continue monitoring for several years to ensure sustainability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46E011-4B15-4E8C-ABF7-DFEC9035F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729" y="1898042"/>
            <a:ext cx="5732883" cy="394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801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1803</TotalTime>
  <Words>362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Franklin Gothic Demi Cond</vt:lpstr>
      <vt:lpstr>Sf compact text</vt:lpstr>
      <vt:lpstr>Retrospect</vt:lpstr>
      <vt:lpstr>PowerPoint Presentation</vt:lpstr>
      <vt:lpstr> A well kept secret:  over half of all WASH projects fail</vt:lpstr>
      <vt:lpstr>PowerPoint Presentation</vt:lpstr>
      <vt:lpstr>The United Nations Sustainable Development Goal (SDG) 6 </vt:lpstr>
      <vt:lpstr>SDG 6.1 : Drinking Water</vt:lpstr>
      <vt:lpstr>SDG 6.2 : Sanitation and Hygiene</vt:lpstr>
      <vt:lpstr>SDG  6.3 : Water Quality and Wastewater</vt:lpstr>
      <vt:lpstr>Other SDG Goals</vt:lpstr>
      <vt:lpstr>Avoid hasty “Before” and “After” Comparisons</vt:lpstr>
      <vt:lpstr>    Sustainability :  whether or not something continues to work over time</vt:lpstr>
      <vt:lpstr>Learning from failure Prepare a failure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Hauer Associates</dc:creator>
  <cp:lastModifiedBy>Michael Brown</cp:lastModifiedBy>
  <cp:revision>69</cp:revision>
  <cp:lastPrinted>2024-11-12T12:51:32Z</cp:lastPrinted>
  <dcterms:created xsi:type="dcterms:W3CDTF">2024-11-09T09:30:29Z</dcterms:created>
  <dcterms:modified xsi:type="dcterms:W3CDTF">2024-11-24T23:58:41Z</dcterms:modified>
</cp:coreProperties>
</file>